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653" r:id="rId2"/>
    <p:sldId id="647" r:id="rId3"/>
    <p:sldId id="639" r:id="rId4"/>
    <p:sldId id="629" r:id="rId5"/>
    <p:sldId id="649" r:id="rId6"/>
    <p:sldId id="648" r:id="rId7"/>
    <p:sldId id="650" r:id="rId8"/>
    <p:sldId id="651" r:id="rId9"/>
    <p:sldId id="652" r:id="rId10"/>
    <p:sldId id="623" r:id="rId11"/>
  </p:sldIdLst>
  <p:sldSz cx="10160000" cy="5715000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04813" indent="523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809625" indent="104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214438" indent="1571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620838" indent="2079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7E8FC"/>
    <a:srgbClr val="06CAFF"/>
    <a:srgbClr val="19C0FC"/>
    <a:srgbClr val="0086D7"/>
    <a:srgbClr val="FFFFB7"/>
    <a:srgbClr val="A1B6F9"/>
    <a:srgbClr val="818DFF"/>
    <a:srgbClr val="93EDA8"/>
    <a:srgbClr val="FFC9C9"/>
    <a:srgbClr val="FF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37" autoAdjust="0"/>
    <p:restoredTop sz="85945" autoAdjust="0"/>
  </p:normalViewPr>
  <p:slideViewPr>
    <p:cSldViewPr>
      <p:cViewPr varScale="1">
        <p:scale>
          <a:sx n="131" d="100"/>
          <a:sy n="131" d="100"/>
        </p:scale>
        <p:origin x="144" y="21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21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45" cy="496813"/>
          </a:xfrm>
          <a:prstGeom prst="rect">
            <a:avLst/>
          </a:prstGeom>
        </p:spPr>
        <p:txBody>
          <a:bodyPr vert="horz" wrap="square" lIns="90140" tIns="45069" rIns="90140" bIns="4506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68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911" y="0"/>
            <a:ext cx="2946144" cy="496813"/>
          </a:xfrm>
          <a:prstGeom prst="rect">
            <a:avLst/>
          </a:prstGeom>
        </p:spPr>
        <p:txBody>
          <a:bodyPr vert="horz" wrap="square" lIns="90140" tIns="45069" rIns="90140" bIns="4506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68" charset="-128"/>
              </a:defRPr>
            </a:lvl1pPr>
          </a:lstStyle>
          <a:p>
            <a:pPr>
              <a:defRPr/>
            </a:pPr>
            <a:fld id="{DFB305BB-EAA7-4087-B610-01483DED5B4B}" type="datetime1">
              <a:rPr lang="de-DE"/>
              <a:pPr>
                <a:defRPr/>
              </a:pPr>
              <a:t>04.01.2018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224"/>
            <a:ext cx="2946145" cy="496813"/>
          </a:xfrm>
          <a:prstGeom prst="rect">
            <a:avLst/>
          </a:prstGeom>
        </p:spPr>
        <p:txBody>
          <a:bodyPr vert="horz" wrap="square" lIns="90140" tIns="45069" rIns="90140" bIns="4506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68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911" y="9428224"/>
            <a:ext cx="2946144" cy="496813"/>
          </a:xfrm>
          <a:prstGeom prst="rect">
            <a:avLst/>
          </a:prstGeom>
        </p:spPr>
        <p:txBody>
          <a:bodyPr vert="horz" wrap="square" lIns="90140" tIns="45069" rIns="90140" bIns="4506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4D3E56F-5D73-47D9-BA14-2AEC6FB146A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245908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45" cy="49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69" rIns="90140" bIns="45069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ＭＳ Ｐゴシック" pitchFamily="68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911" y="0"/>
            <a:ext cx="2946144" cy="49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69" rIns="90140" bIns="45069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ea typeface="ＭＳ Ｐゴシック" pitchFamily="68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2950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54" y="4716516"/>
            <a:ext cx="5437168" cy="446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69" rIns="90140" bIns="450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Textmasterformate durch Klicken bearbeiten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224"/>
            <a:ext cx="2946145" cy="49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69" rIns="90140" bIns="45069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ＭＳ Ｐゴシック" pitchFamily="68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11" y="9428224"/>
            <a:ext cx="2946144" cy="49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69" rIns="90140" bIns="45069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8B720A91-35C4-4404-9379-50CF1E800DC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013459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63" charset="0"/>
        <a:ea typeface="ＭＳ Ｐゴシック" pitchFamily="63" charset="-128"/>
        <a:cs typeface="ＭＳ Ｐゴシック" pitchFamily="63" charset="-128"/>
      </a:defRPr>
    </a:lvl1pPr>
    <a:lvl2pPr marL="657225" indent="-2524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63" charset="0"/>
        <a:ea typeface="ＭＳ Ｐゴシック" pitchFamily="63" charset="-128"/>
        <a:cs typeface="+mn-cs"/>
      </a:defRPr>
    </a:lvl2pPr>
    <a:lvl3pPr marL="1012825" indent="-2016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63" charset="0"/>
        <a:ea typeface="ＭＳ Ｐゴシック" pitchFamily="63" charset="-128"/>
        <a:cs typeface="+mn-cs"/>
      </a:defRPr>
    </a:lvl3pPr>
    <a:lvl4pPr marL="1417638" indent="-2016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63" charset="0"/>
        <a:ea typeface="ＭＳ Ｐゴシック" pitchFamily="63" charset="-128"/>
        <a:cs typeface="+mn-cs"/>
      </a:defRPr>
    </a:lvl4pPr>
    <a:lvl5pPr marL="1822450" indent="-2016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63" charset="0"/>
        <a:ea typeface="ＭＳ Ｐゴシック" pitchFamily="63" charset="-128"/>
        <a:cs typeface="+mn-cs"/>
      </a:defRPr>
    </a:lvl5pPr>
    <a:lvl6pPr marL="2026082" algn="l" defTabSz="4052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31298" algn="l" defTabSz="4052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36515" algn="l" defTabSz="4052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41731" algn="l" defTabSz="4052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20A91-35C4-4404-9379-50CF1E800DC5}" type="slidenum">
              <a:rPr lang="de-DE" altLang="de-DE" smtClean="0"/>
              <a:pPr/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31071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20A91-35C4-4404-9379-50CF1E800DC5}" type="slidenum">
              <a:rPr lang="de-DE" altLang="de-DE" smtClean="0"/>
              <a:pPr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41340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20A91-35C4-4404-9379-50CF1E800DC5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89533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20A91-35C4-4404-9379-50CF1E800DC5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60976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20A91-35C4-4404-9379-50CF1E800DC5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08419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v"/>
            </a:pPr>
            <a:endParaRPr lang="de-CH" sz="900" kern="1200" baseline="0" dirty="0" smtClean="0">
              <a:solidFill>
                <a:schemeClr val="tx1"/>
              </a:solidFill>
              <a:effectLst/>
              <a:latin typeface="Arial" charset="0"/>
              <a:ea typeface="ＭＳ Ｐゴシック" pitchFamily="63" charset="-128"/>
              <a:cs typeface="ＭＳ Ｐゴシック" pitchFamily="63" charset="-128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de-CH" sz="900" kern="1200" dirty="0" smtClean="0">
              <a:solidFill>
                <a:schemeClr val="tx1"/>
              </a:solidFill>
              <a:effectLst/>
              <a:latin typeface="Arial" charset="0"/>
              <a:ea typeface="ＭＳ Ｐゴシック" pitchFamily="63" charset="-128"/>
              <a:cs typeface="ＭＳ Ｐゴシック" pitchFamily="63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20A91-35C4-4404-9379-50CF1E800DC5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06157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20A91-35C4-4404-9379-50CF1E800DC5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9219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20A91-35C4-4404-9379-50CF1E800DC5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76088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20A91-35C4-4404-9379-50CF1E800DC5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80529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20A91-35C4-4404-9379-50CF1E800DC5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35018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91718" y="364553"/>
            <a:ext cx="9288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4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500947" y="5397507"/>
            <a:ext cx="4320000" cy="201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75 Jahre ZKS – Engagiert für den Vereinssport.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45036" y="5402270"/>
            <a:ext cx="173743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>
            <a:lvl1pPr algn="r">
              <a:defRPr sz="889"/>
            </a:lvl1pPr>
          </a:lstStyle>
          <a:p>
            <a:fld id="{651D5EBE-6748-4279-8758-2A9A88BA977F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526351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>
            <a:spLocks noGrp="1"/>
          </p:cNvSpPr>
          <p:nvPr>
            <p:ph idx="12"/>
          </p:nvPr>
        </p:nvSpPr>
        <p:spPr>
          <a:xfrm>
            <a:off x="500945" y="1382206"/>
            <a:ext cx="5834494" cy="3773613"/>
          </a:xfrm>
        </p:spPr>
        <p:txBody>
          <a:bodyPr/>
          <a:lstStyle>
            <a:lvl1pPr marL="0" indent="0">
              <a:spcBef>
                <a:spcPts val="946"/>
              </a:spcBef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6452927" y="1452303"/>
            <a:ext cx="3707077" cy="3703515"/>
          </a:xfrm>
          <a:noFill/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9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91718" y="364553"/>
            <a:ext cx="9288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17"/>
          </p:nvPr>
        </p:nvSpPr>
        <p:spPr>
          <a:xfrm>
            <a:off x="500947" y="5397507"/>
            <a:ext cx="4320000" cy="201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75 Jahre ZKS – Engagiert für den Vereinssport.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45036" y="5402270"/>
            <a:ext cx="173743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>
            <a:lvl1pPr algn="r">
              <a:defRPr sz="889"/>
            </a:lvl1pPr>
          </a:lstStyle>
          <a:p>
            <a:fld id="{651D5EBE-6748-4279-8758-2A9A88BA977F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217649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91718" y="364553"/>
            <a:ext cx="9288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503082" y="1451256"/>
            <a:ext cx="9288000" cy="3239823"/>
          </a:xfrm>
        </p:spPr>
        <p:txBody>
          <a:bodyPr/>
          <a:lstStyle>
            <a:lvl1pPr marL="0" indent="0">
              <a:spcBef>
                <a:spcPts val="946"/>
              </a:spcBef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14"/>
          </p:nvPr>
        </p:nvSpPr>
        <p:spPr>
          <a:xfrm>
            <a:off x="500947" y="5397507"/>
            <a:ext cx="4320000" cy="201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75 Jahre ZKS – Engagiert für den Vereinssport.</a:t>
            </a: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45036" y="5402270"/>
            <a:ext cx="173743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>
            <a:lvl1pPr algn="r">
              <a:defRPr sz="889"/>
            </a:lvl1pPr>
          </a:lstStyle>
          <a:p>
            <a:fld id="{651D5EBE-6748-4279-8758-2A9A88BA977F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65460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ierung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503086" y="1451256"/>
            <a:ext cx="9288000" cy="3239823"/>
          </a:xfrm>
        </p:spPr>
        <p:txBody>
          <a:bodyPr/>
          <a:lstStyle>
            <a:lvl1pPr marL="354505" indent="-354505">
              <a:spcBef>
                <a:spcPts val="946"/>
              </a:spcBef>
              <a:buFont typeface="+mj-lt"/>
              <a:buAutoNum type="arabicPeriod"/>
              <a:defRPr/>
            </a:lvl1pPr>
            <a:lvl2pPr marL="354505" indent="-354505">
              <a:buFont typeface="+mj-lt"/>
              <a:buAutoNum type="arabicPeriod"/>
              <a:defRPr/>
            </a:lvl2pPr>
            <a:lvl3pPr marL="354505" indent="-354505">
              <a:buFont typeface="+mj-lt"/>
              <a:buAutoNum type="arabicPeriod"/>
              <a:defRPr/>
            </a:lvl3pPr>
            <a:lvl4pPr marL="354505" indent="-354505">
              <a:buFont typeface="+mj-lt"/>
              <a:buAutoNum type="arabicPeriod"/>
              <a:defRPr/>
            </a:lvl4pPr>
            <a:lvl5pPr marL="354505" indent="-354505">
              <a:buFont typeface="+mj-lt"/>
              <a:buAutoNum type="arabicPeriod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91718" y="364553"/>
            <a:ext cx="9288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14"/>
          </p:nvPr>
        </p:nvSpPr>
        <p:spPr>
          <a:xfrm>
            <a:off x="500947" y="5397507"/>
            <a:ext cx="4320000" cy="201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75 Jahre ZKS – Engagiert für den Vereinssport.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45036" y="5402270"/>
            <a:ext cx="173743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>
            <a:lvl1pPr algn="r">
              <a:defRPr sz="889"/>
            </a:lvl1pPr>
          </a:lstStyle>
          <a:p>
            <a:fld id="{651D5EBE-6748-4279-8758-2A9A88BA977F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11857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dopp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503086" y="1451261"/>
            <a:ext cx="9288000" cy="827449"/>
          </a:xfrm>
        </p:spPr>
        <p:txBody>
          <a:bodyPr/>
          <a:lstStyle>
            <a:lvl1pPr marL="0" indent="0">
              <a:spcBef>
                <a:spcPts val="946"/>
              </a:spcBef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5"/>
          </p:nvPr>
        </p:nvSpPr>
        <p:spPr>
          <a:xfrm>
            <a:off x="503086" y="2458728"/>
            <a:ext cx="9288000" cy="1487523"/>
          </a:xfrm>
        </p:spPr>
        <p:txBody>
          <a:bodyPr/>
          <a:lstStyle>
            <a:lvl1pPr marL="0" indent="0">
              <a:spcBef>
                <a:spcPts val="946"/>
              </a:spcBef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91718" y="364553"/>
            <a:ext cx="9288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7"/>
          </p:nvPr>
        </p:nvSpPr>
        <p:spPr>
          <a:xfrm>
            <a:off x="500947" y="5397507"/>
            <a:ext cx="4320000" cy="201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75 Jahre ZKS – Engagiert für den Vereinssport.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45036" y="5402270"/>
            <a:ext cx="173743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>
            <a:lvl1pPr algn="r">
              <a:defRPr sz="889"/>
            </a:lvl1pPr>
          </a:lstStyle>
          <a:p>
            <a:fld id="{651D5EBE-6748-4279-8758-2A9A88BA977F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901570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ierung dopp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503086" y="1451261"/>
            <a:ext cx="9288000" cy="827449"/>
          </a:xfrm>
        </p:spPr>
        <p:txBody>
          <a:bodyPr/>
          <a:lstStyle>
            <a:lvl1pPr marL="0" indent="0">
              <a:spcBef>
                <a:spcPts val="946"/>
              </a:spcBef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5"/>
          </p:nvPr>
        </p:nvSpPr>
        <p:spPr>
          <a:xfrm>
            <a:off x="503086" y="2458728"/>
            <a:ext cx="9288000" cy="1487523"/>
          </a:xfrm>
        </p:spPr>
        <p:txBody>
          <a:bodyPr/>
          <a:lstStyle>
            <a:lvl1pPr marL="354505" indent="-353299">
              <a:spcBef>
                <a:spcPts val="946"/>
              </a:spcBef>
              <a:buFont typeface="+mj-lt"/>
              <a:buAutoNum type="arabicPeriod"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91718" y="364553"/>
            <a:ext cx="9288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7"/>
          </p:nvPr>
        </p:nvSpPr>
        <p:spPr>
          <a:xfrm>
            <a:off x="500947" y="5397507"/>
            <a:ext cx="4320000" cy="201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75 Jahre ZKS – Engagiert für den Vereinssport.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45036" y="5402270"/>
            <a:ext cx="173743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>
            <a:lvl1pPr algn="r">
              <a:defRPr sz="889"/>
            </a:lvl1pPr>
          </a:lstStyle>
          <a:p>
            <a:fld id="{651D5EBE-6748-4279-8758-2A9A88BA977F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58101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- Farb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0" y="277813"/>
            <a:ext cx="10160000" cy="4878000"/>
          </a:xfrm>
          <a:prstGeom prst="rect">
            <a:avLst/>
          </a:prstGeom>
          <a:gradFill rotWithShape="1">
            <a:gsLst>
              <a:gs pos="0">
                <a:srgbClr val="008FD2"/>
              </a:gs>
              <a:gs pos="100000">
                <a:srgbClr val="C1E7F3"/>
              </a:gs>
            </a:gsLst>
            <a:lin ang="10800000" scaled="1"/>
          </a:gradFill>
          <a:ln>
            <a:noFill/>
          </a:ln>
          <a:extLst/>
        </p:spPr>
        <p:txBody>
          <a:bodyPr wrap="none" lIns="90048" tIns="45024" rIns="90048" bIns="45024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endParaRPr lang="en-US" altLang="de-DE" smtClean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>
          <a:xfrm>
            <a:off x="521026" y="2396318"/>
            <a:ext cx="9288000" cy="1361282"/>
          </a:xfrm>
        </p:spPr>
        <p:txBody>
          <a:bodyPr anchor="ctr"/>
          <a:lstStyle>
            <a:lvl1pPr>
              <a:defRPr sz="2333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13"/>
          </p:nvPr>
        </p:nvSpPr>
        <p:spPr>
          <a:xfrm>
            <a:off x="500947" y="5397507"/>
            <a:ext cx="4320000" cy="201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75 Jahre ZKS – Engagiert für den Vereinssport.</a:t>
            </a:r>
            <a:endParaRPr lang="de-DE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45036" y="5402270"/>
            <a:ext cx="173743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>
            <a:lvl1pPr algn="r">
              <a:defRPr sz="889"/>
            </a:lvl1pPr>
          </a:lstStyle>
          <a:p>
            <a:fld id="{651D5EBE-6748-4279-8758-2A9A88BA977F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307034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-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5" y="0"/>
            <a:ext cx="10159999" cy="5715000"/>
          </a:xfrm>
          <a:noFill/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Fußzeilenplatzhalter 6"/>
          <p:cNvSpPr>
            <a:spLocks noGrp="1"/>
          </p:cNvSpPr>
          <p:nvPr>
            <p:ph type="ftr" sz="quarter" idx="17"/>
          </p:nvPr>
        </p:nvSpPr>
        <p:spPr>
          <a:xfrm>
            <a:off x="500947" y="5397507"/>
            <a:ext cx="4320000" cy="201613"/>
          </a:xfrm>
        </p:spPr>
        <p:txBody>
          <a:bodyPr/>
          <a:lstStyle>
            <a:lvl1pPr>
              <a:defRPr b="1"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CH" smtClean="0"/>
              <a:t>75 Jahre ZKS – Engagiert für den Vereinssport.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45036" y="5402270"/>
            <a:ext cx="173743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>
            <a:lvl1pPr algn="r">
              <a:defRPr sz="889" b="1">
                <a:solidFill>
                  <a:schemeClr val="bg1"/>
                </a:solidFill>
              </a:defRPr>
            </a:lvl1pPr>
          </a:lstStyle>
          <a:p>
            <a:fld id="{651D5EBE-6748-4279-8758-2A9A88BA977F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91718" y="364553"/>
            <a:ext cx="861809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599746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- 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5" y="1452303"/>
            <a:ext cx="10159999" cy="3703515"/>
          </a:xfrm>
          <a:noFill/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91718" y="364553"/>
            <a:ext cx="9288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7"/>
          </p:nvPr>
        </p:nvSpPr>
        <p:spPr>
          <a:xfrm>
            <a:off x="500947" y="5397507"/>
            <a:ext cx="4320000" cy="201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75 Jahre ZKS – Engagiert für den Vereinssport.</a:t>
            </a: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45036" y="5402270"/>
            <a:ext cx="173743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>
            <a:lvl1pPr algn="r">
              <a:defRPr sz="889"/>
            </a:lvl1pPr>
          </a:lstStyle>
          <a:p>
            <a:fld id="{651D5EBE-6748-4279-8758-2A9A88BA977F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234598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>
            <a:spLocks noGrp="1"/>
          </p:cNvSpPr>
          <p:nvPr>
            <p:ph idx="12"/>
          </p:nvPr>
        </p:nvSpPr>
        <p:spPr>
          <a:xfrm>
            <a:off x="4046043" y="1382206"/>
            <a:ext cx="5834494" cy="3773613"/>
          </a:xfrm>
        </p:spPr>
        <p:txBody>
          <a:bodyPr/>
          <a:lstStyle>
            <a:lvl1pPr marL="0" indent="0">
              <a:spcBef>
                <a:spcPts val="946"/>
              </a:spcBef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4" y="1452303"/>
            <a:ext cx="3707077" cy="3703515"/>
          </a:xfrm>
          <a:noFill/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9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91718" y="364553"/>
            <a:ext cx="9288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17"/>
          </p:nvPr>
        </p:nvSpPr>
        <p:spPr>
          <a:xfrm>
            <a:off x="500947" y="5397507"/>
            <a:ext cx="4320000" cy="201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75 Jahre ZKS – Engagiert für den Vereinssport.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45036" y="5402270"/>
            <a:ext cx="173743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>
            <a:lvl1pPr algn="r">
              <a:defRPr sz="889"/>
            </a:lvl1pPr>
          </a:lstStyle>
          <a:p>
            <a:fld id="{651D5EBE-6748-4279-8758-2A9A88BA977F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793933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45036" y="5402270"/>
            <a:ext cx="173743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>
            <a:lvl1pPr algn="r">
              <a:defRPr sz="889"/>
            </a:lvl1pPr>
          </a:lstStyle>
          <a:p>
            <a:fld id="{651D5EBE-6748-4279-8758-2A9A88BA977F}" type="slidenum">
              <a:rPr lang="de-DE" altLang="de-DE"/>
              <a:pPr/>
              <a:t>‹Nr.›</a:t>
            </a:fld>
            <a:endParaRPr lang="de-DE" altLang="de-DE" dirty="0"/>
          </a:p>
        </p:txBody>
      </p:sp>
      <p:sp>
        <p:nvSpPr>
          <p:cNvPr id="1028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947" y="1449388"/>
            <a:ext cx="9288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</p:txBody>
      </p:sp>
      <p:sp>
        <p:nvSpPr>
          <p:cNvPr id="1029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92129" y="365128"/>
            <a:ext cx="92880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500947" y="5397507"/>
            <a:ext cx="4320000" cy="201613"/>
          </a:xfrm>
          <a:prstGeom prst="rect">
            <a:avLst/>
          </a:prstGeom>
        </p:spPr>
        <p:txBody>
          <a:bodyPr vert="horz" lIns="81043" tIns="40522" rIns="81043" bIns="40522" rtlCol="0" anchor="t"/>
          <a:lstStyle>
            <a:lvl1pPr algn="l">
              <a:defRPr sz="889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de-CH" smtClean="0"/>
              <a:t>75 Jahre ZKS – Engagiert für den Vereinssport.</a:t>
            </a:r>
            <a:endParaRPr lang="de-DE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603252" y="5367338"/>
            <a:ext cx="9179747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052" y="5209848"/>
            <a:ext cx="400000" cy="1132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16" r:id="rId1"/>
    <p:sldLayoutId id="2147485517" r:id="rId2"/>
    <p:sldLayoutId id="2147485519" r:id="rId3"/>
    <p:sldLayoutId id="2147485520" r:id="rId4"/>
    <p:sldLayoutId id="2147485522" r:id="rId5"/>
    <p:sldLayoutId id="2147485527" r:id="rId6"/>
    <p:sldLayoutId id="2147485529" r:id="rId7"/>
    <p:sldLayoutId id="2147485523" r:id="rId8"/>
    <p:sldLayoutId id="2147485524" r:id="rId9"/>
    <p:sldLayoutId id="2147485530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333">
          <a:solidFill>
            <a:schemeClr val="tx2"/>
          </a:solidFill>
          <a:latin typeface="+mj-lt"/>
          <a:ea typeface="ＭＳ Ｐゴシック" pitchFamily="63" charset="-128"/>
          <a:cs typeface="ＭＳ Ｐゴシック" pitchFamily="63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333">
          <a:solidFill>
            <a:schemeClr val="tx2"/>
          </a:solidFill>
          <a:latin typeface="Arial" pitchFamily="63" charset="0"/>
          <a:ea typeface="ＭＳ Ｐゴシック" pitchFamily="63" charset="-128"/>
          <a:cs typeface="ＭＳ Ｐゴシック" pitchFamily="6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333">
          <a:solidFill>
            <a:schemeClr val="tx2"/>
          </a:solidFill>
          <a:latin typeface="Arial" pitchFamily="63" charset="0"/>
          <a:ea typeface="ＭＳ Ｐゴシック" pitchFamily="63" charset="-128"/>
          <a:cs typeface="ＭＳ Ｐゴシック" pitchFamily="6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333">
          <a:solidFill>
            <a:schemeClr val="tx2"/>
          </a:solidFill>
          <a:latin typeface="Arial" pitchFamily="63" charset="0"/>
          <a:ea typeface="ＭＳ Ｐゴシック" pitchFamily="63" charset="-128"/>
          <a:cs typeface="ＭＳ Ｐゴシック" pitchFamily="6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333">
          <a:solidFill>
            <a:schemeClr val="tx2"/>
          </a:solidFill>
          <a:latin typeface="Arial" pitchFamily="63" charset="0"/>
          <a:ea typeface="ＭＳ Ｐゴシック" pitchFamily="63" charset="-128"/>
          <a:cs typeface="ＭＳ Ｐゴシック" pitchFamily="63" charset="-128"/>
        </a:defRPr>
      </a:lvl5pPr>
      <a:lvl6pPr marL="450222" algn="l" rtl="0" eaLnBrk="1" fontAlgn="base" hangingPunct="1">
        <a:spcBef>
          <a:spcPct val="0"/>
        </a:spcBef>
        <a:spcAft>
          <a:spcPct val="0"/>
        </a:spcAft>
        <a:defRPr sz="2333" b="1">
          <a:solidFill>
            <a:schemeClr val="tx2"/>
          </a:solidFill>
          <a:latin typeface="Arial" pitchFamily="63" charset="0"/>
        </a:defRPr>
      </a:lvl6pPr>
      <a:lvl7pPr marL="900445" algn="l" rtl="0" eaLnBrk="1" fontAlgn="base" hangingPunct="1">
        <a:spcBef>
          <a:spcPct val="0"/>
        </a:spcBef>
        <a:spcAft>
          <a:spcPct val="0"/>
        </a:spcAft>
        <a:defRPr sz="2333" b="1">
          <a:solidFill>
            <a:schemeClr val="tx2"/>
          </a:solidFill>
          <a:latin typeface="Arial" pitchFamily="63" charset="0"/>
        </a:defRPr>
      </a:lvl7pPr>
      <a:lvl8pPr marL="1350668" algn="l" rtl="0" eaLnBrk="1" fontAlgn="base" hangingPunct="1">
        <a:spcBef>
          <a:spcPct val="0"/>
        </a:spcBef>
        <a:spcAft>
          <a:spcPct val="0"/>
        </a:spcAft>
        <a:defRPr sz="2333" b="1">
          <a:solidFill>
            <a:schemeClr val="tx2"/>
          </a:solidFill>
          <a:latin typeface="Arial" pitchFamily="63" charset="0"/>
        </a:defRPr>
      </a:lvl8pPr>
      <a:lvl9pPr marL="1800890" algn="l" rtl="0" eaLnBrk="1" fontAlgn="base" hangingPunct="1">
        <a:spcBef>
          <a:spcPct val="0"/>
        </a:spcBef>
        <a:spcAft>
          <a:spcPct val="0"/>
        </a:spcAft>
        <a:defRPr sz="2333" b="1">
          <a:solidFill>
            <a:schemeClr val="tx2"/>
          </a:solidFill>
          <a:latin typeface="Arial" pitchFamily="63" charset="0"/>
        </a:defRPr>
      </a:lvl9pPr>
    </p:titleStyle>
    <p:bodyStyle>
      <a:lvl1pPr marL="174620" indent="-17462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1778">
          <a:solidFill>
            <a:schemeClr val="tx1"/>
          </a:solidFill>
          <a:latin typeface="+mn-lt"/>
          <a:ea typeface="ＭＳ Ｐゴシック" pitchFamily="63" charset="-128"/>
          <a:cs typeface="ＭＳ Ｐゴシック" pitchFamily="63" charset="-128"/>
        </a:defRPr>
      </a:lvl1pPr>
      <a:lvl2pPr marL="749623" indent="-2998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&gt;"/>
        <a:defRPr sz="1556">
          <a:solidFill>
            <a:schemeClr val="tx1"/>
          </a:solidFill>
          <a:latin typeface="+mn-lt"/>
          <a:ea typeface="ＭＳ Ｐゴシック" pitchFamily="63" charset="-128"/>
        </a:defRPr>
      </a:lvl2pPr>
      <a:lvl3pPr marL="1199396" indent="-2998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&gt;"/>
        <a:defRPr sz="1556">
          <a:solidFill>
            <a:schemeClr val="tx1"/>
          </a:solidFill>
          <a:latin typeface="+mn-lt"/>
          <a:ea typeface="ＭＳ Ｐゴシック" pitchFamily="63" charset="-128"/>
        </a:defRPr>
      </a:lvl3pPr>
      <a:lvl4pPr marL="1612129" indent="-2998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&gt;"/>
        <a:defRPr sz="1556">
          <a:solidFill>
            <a:schemeClr val="tx1"/>
          </a:solidFill>
          <a:latin typeface="+mn-lt"/>
          <a:ea typeface="ＭＳ Ｐゴシック" pitchFamily="63" charset="-128"/>
        </a:defRPr>
      </a:lvl4pPr>
      <a:lvl5pPr marL="2024864" indent="-2998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&gt;"/>
        <a:defRPr sz="1556">
          <a:solidFill>
            <a:schemeClr val="tx1"/>
          </a:solidFill>
          <a:latin typeface="+mn-lt"/>
          <a:ea typeface="ＭＳ Ｐゴシック" pitchFamily="63" charset="-128"/>
        </a:defRPr>
      </a:lvl5pPr>
      <a:lvl6pPr marL="2476222" indent="-300148" algn="l" rtl="0" eaLnBrk="1" fontAlgn="base" hangingPunct="1">
        <a:spcBef>
          <a:spcPct val="20000"/>
        </a:spcBef>
        <a:spcAft>
          <a:spcPct val="0"/>
        </a:spcAft>
        <a:buFont typeface="Arial" pitchFamily="63" charset="0"/>
        <a:buChar char="&gt;"/>
        <a:defRPr sz="1556">
          <a:solidFill>
            <a:schemeClr val="tx1"/>
          </a:solidFill>
          <a:latin typeface="+mn-lt"/>
          <a:ea typeface="ＭＳ Ｐゴシック" pitchFamily="63" charset="-128"/>
        </a:defRPr>
      </a:lvl6pPr>
      <a:lvl7pPr marL="2926446" indent="-300148" algn="l" rtl="0" eaLnBrk="1" fontAlgn="base" hangingPunct="1">
        <a:spcBef>
          <a:spcPct val="20000"/>
        </a:spcBef>
        <a:spcAft>
          <a:spcPct val="0"/>
        </a:spcAft>
        <a:buFont typeface="Arial" pitchFamily="63" charset="0"/>
        <a:buChar char="&gt;"/>
        <a:defRPr sz="1556">
          <a:solidFill>
            <a:schemeClr val="tx1"/>
          </a:solidFill>
          <a:latin typeface="+mn-lt"/>
          <a:ea typeface="ＭＳ Ｐゴシック" pitchFamily="63" charset="-128"/>
        </a:defRPr>
      </a:lvl7pPr>
      <a:lvl8pPr marL="3376668" indent="-300148" algn="l" rtl="0" eaLnBrk="1" fontAlgn="base" hangingPunct="1">
        <a:spcBef>
          <a:spcPct val="20000"/>
        </a:spcBef>
        <a:spcAft>
          <a:spcPct val="0"/>
        </a:spcAft>
        <a:buFont typeface="Arial" pitchFamily="63" charset="0"/>
        <a:buChar char="&gt;"/>
        <a:defRPr sz="1556">
          <a:solidFill>
            <a:schemeClr val="tx1"/>
          </a:solidFill>
          <a:latin typeface="+mn-lt"/>
          <a:ea typeface="ＭＳ Ｐゴシック" pitchFamily="63" charset="-128"/>
        </a:defRPr>
      </a:lvl8pPr>
      <a:lvl9pPr marL="3826890" indent="-300148" algn="l" rtl="0" eaLnBrk="1" fontAlgn="base" hangingPunct="1">
        <a:spcBef>
          <a:spcPct val="20000"/>
        </a:spcBef>
        <a:spcAft>
          <a:spcPct val="0"/>
        </a:spcAft>
        <a:buFont typeface="Arial" pitchFamily="63" charset="0"/>
        <a:buChar char="&gt;"/>
        <a:defRPr sz="1556">
          <a:solidFill>
            <a:schemeClr val="tx1"/>
          </a:solidFill>
          <a:latin typeface="+mn-lt"/>
          <a:ea typeface="ＭＳ Ｐゴシック" pitchFamily="63" charset="-128"/>
        </a:defRPr>
      </a:lvl9pPr>
    </p:bodyStyle>
    <p:otherStyle>
      <a:defPPr>
        <a:defRPr lang="de-DE"/>
      </a:defPPr>
      <a:lvl1pPr marL="0" algn="l" defTabSz="450222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1pPr>
      <a:lvl2pPr marL="450222" algn="l" defTabSz="450222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2pPr>
      <a:lvl3pPr marL="900445" algn="l" defTabSz="450222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350668" algn="l" defTabSz="450222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4pPr>
      <a:lvl5pPr marL="1800890" algn="l" defTabSz="450222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5pPr>
      <a:lvl6pPr marL="2251112" algn="l" defTabSz="450222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6pPr>
      <a:lvl7pPr marL="2701335" algn="l" defTabSz="450222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7pPr>
      <a:lvl8pPr marL="3151558" algn="l" defTabSz="450222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8pPr>
      <a:lvl9pPr marL="3601780" algn="l" defTabSz="450222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hyperlink" Target="https://youtu.be/Bicz9HI_gVQ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4" b="5024"/>
          <a:stretch>
            <a:fillRect/>
          </a:stretch>
        </p:blipFill>
        <p:spPr/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44" y="4175186"/>
            <a:ext cx="3296529" cy="1430862"/>
          </a:xfrm>
          <a:prstGeom prst="rect">
            <a:avLst/>
          </a:prstGeom>
        </p:spPr>
      </p:pic>
      <p:sp>
        <p:nvSpPr>
          <p:cNvPr id="9" name="Inhaltsplatzhalter 11"/>
          <p:cNvSpPr txBox="1">
            <a:spLocks/>
          </p:cNvSpPr>
          <p:nvPr/>
        </p:nvSpPr>
        <p:spPr>
          <a:xfrm>
            <a:off x="4600327" y="4652391"/>
            <a:ext cx="4942949" cy="360040"/>
          </a:xfrm>
          <a:prstGeom prst="rect">
            <a:avLst/>
          </a:prstGeom>
        </p:spPr>
        <p:txBody>
          <a:bodyPr/>
          <a:lstStyle>
            <a:lvl1pPr marL="157163" indent="-1571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+mn-lt"/>
                <a:ea typeface="ＭＳ Ｐゴシック" pitchFamily="63" charset="-128"/>
                <a:cs typeface="ＭＳ Ｐゴシック" pitchFamily="63" charset="-128"/>
              </a:defRPr>
            </a:lvl1pPr>
            <a:lvl2pPr marL="674688" indent="-2698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2pPr>
            <a:lvl3pPr marL="1079500" indent="-2698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3pPr>
            <a:lvl4pPr marL="1450975" indent="-2698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4pPr>
            <a:lvl5pPr marL="1822450" indent="-2698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5pPr>
            <a:lvl6pPr marL="2228690" indent="-27014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63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6pPr>
            <a:lvl7pPr marL="2633906" indent="-27014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63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7pPr>
            <a:lvl8pPr marL="3039123" indent="-27014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63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8pPr>
            <a:lvl9pPr marL="3444339" indent="-27014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63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de-CH" altLang="de-DE" sz="2600" kern="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Engagiert für den Vereinssport.</a:t>
            </a:r>
            <a:endParaRPr lang="de-DE" altLang="de-DE" sz="2600" kern="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1D5EBE-6748-4279-8758-2A9A88BA977F}" type="slidenum">
              <a:rPr lang="de-DE" altLang="de-DE" smtClean="0"/>
              <a:pPr/>
              <a:t>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57041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" b="17"/>
          <a:stretch>
            <a:fillRect/>
          </a:stretch>
        </p:blipFill>
        <p:spPr/>
      </p:pic>
      <p:sp>
        <p:nvSpPr>
          <p:cNvPr id="15366" name="Fußzeilenplatzhalter 5"/>
          <p:cNvSpPr>
            <a:spLocks noGrp="1"/>
          </p:cNvSpPr>
          <p:nvPr>
            <p:ph type="ftr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778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0220" indent="-280448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25317" indent="-224006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75090" indent="-224006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24864" indent="-224006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2844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40824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48802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56784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CH" sz="889" smtClean="0">
                <a:solidFill>
                  <a:schemeClr val="bg1"/>
                </a:solidFill>
              </a:rPr>
              <a:t>75 Jahre ZKS – Engagiert für den Vereinssport.</a:t>
            </a:r>
            <a:endParaRPr lang="de-DE" sz="889" dirty="0">
              <a:solidFill>
                <a:schemeClr val="bg1"/>
              </a:solidFill>
            </a:endParaRPr>
          </a:p>
        </p:txBody>
      </p:sp>
      <p:sp>
        <p:nvSpPr>
          <p:cNvPr id="15365" name="Foliennummernplatzhalter 4"/>
          <p:cNvSpPr>
            <a:spLocks noGrp="1"/>
          </p:cNvSpPr>
          <p:nvPr>
            <p:ph type="sldNum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1778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0220" indent="-280448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25317" indent="-224006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75090" indent="-224006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24864" indent="-224006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2844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40824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48802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56784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44EF41-0A89-4E8E-9152-4B0E85D7897F}" type="slidenum">
              <a:rPr lang="de-DE" altLang="de-DE" sz="889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de-DE" altLang="de-DE" sz="889" dirty="0">
              <a:solidFill>
                <a:schemeClr val="bg1"/>
              </a:solidFill>
            </a:endParaRPr>
          </a:p>
        </p:txBody>
      </p:sp>
      <p:sp>
        <p:nvSpPr>
          <p:cNvPr id="15364" name="Titel 3"/>
          <p:cNvSpPr>
            <a:spLocks noGrp="1"/>
          </p:cNvSpPr>
          <p:nvPr>
            <p:ph type="title"/>
          </p:nvPr>
        </p:nvSpPr>
        <p:spPr>
          <a:xfrm>
            <a:off x="975544" y="2353444"/>
            <a:ext cx="8208920" cy="1700859"/>
          </a:xfrm>
          <a:ln/>
        </p:spPr>
        <p:txBody>
          <a:bodyPr/>
          <a:lstStyle/>
          <a:p>
            <a:pPr algn="ctr"/>
            <a:r>
              <a:rPr lang="de-CH" altLang="de-DE" sz="32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Danke</a:t>
            </a:r>
            <a:r>
              <a:rPr lang="de-CH" altLang="de-DE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de-CH" altLang="de-DE" sz="32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für </a:t>
            </a:r>
            <a:r>
              <a:rPr lang="de-CH" altLang="de-DE" sz="3200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DEIN</a:t>
            </a:r>
            <a:r>
              <a:rPr lang="de-CH" altLang="de-DE" sz="32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 Engagement!</a:t>
            </a:r>
            <a:br>
              <a:rPr lang="de-CH" altLang="de-DE" sz="32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de-CH" altLang="de-DE" sz="32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/>
            </a:r>
            <a:br>
              <a:rPr lang="de-CH" altLang="de-DE" sz="32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de-CH" altLang="de-DE" sz="32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Dank </a:t>
            </a:r>
            <a:r>
              <a:rPr lang="de-CH" altLang="de-DE" sz="3200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DIR</a:t>
            </a:r>
            <a:r>
              <a:rPr lang="de-CH" altLang="de-DE" sz="32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 ist Vereinssport erst möglich!</a:t>
            </a:r>
            <a:endParaRPr lang="de-DE" altLang="de-DE" sz="3200" dirty="0" smtClean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1" name="Inhaltsplatzhalter 1"/>
          <p:cNvSpPr txBox="1">
            <a:spLocks/>
          </p:cNvSpPr>
          <p:nvPr/>
        </p:nvSpPr>
        <p:spPr bwMode="auto">
          <a:xfrm>
            <a:off x="2162973" y="4852257"/>
            <a:ext cx="5834062" cy="30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>
            <a:lvl1pPr marL="174620" indent="-17462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778">
                <a:solidFill>
                  <a:schemeClr val="tx1"/>
                </a:solidFill>
                <a:latin typeface="+mn-lt"/>
                <a:ea typeface="ＭＳ Ｐゴシック" pitchFamily="63" charset="-128"/>
                <a:cs typeface="ＭＳ Ｐゴシック" pitchFamily="63" charset="-128"/>
              </a:defRPr>
            </a:lvl1pPr>
            <a:lvl2pPr marL="749623" indent="-2998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2pPr>
            <a:lvl3pPr marL="1199396" indent="-2998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3pPr>
            <a:lvl4pPr marL="1612129" indent="-2998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4pPr>
            <a:lvl5pPr marL="2024864" indent="-2998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5pPr>
            <a:lvl6pPr marL="2476222" indent="-30014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63" charset="0"/>
              <a:buChar char="&gt;"/>
              <a:defRPr sz="1556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6pPr>
            <a:lvl7pPr marL="2926446" indent="-30014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63" charset="0"/>
              <a:buChar char="&gt;"/>
              <a:defRPr sz="1556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7pPr>
            <a:lvl8pPr marL="3376668" indent="-30014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63" charset="0"/>
              <a:buChar char="&gt;"/>
              <a:defRPr sz="1556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8pPr>
            <a:lvl9pPr marL="3826890" indent="-30014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63" charset="0"/>
              <a:buChar char="&gt;"/>
              <a:defRPr sz="1556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9pPr>
          </a:lstStyle>
          <a:p>
            <a:pPr marL="0" indent="0" algn="ctr">
              <a:spcBef>
                <a:spcPts val="944"/>
              </a:spcBef>
            </a:pPr>
            <a:r>
              <a:rPr lang="de-CH" altLang="de-DE" sz="1200" b="1" kern="0" dirty="0" smtClean="0">
                <a:ea typeface="ＭＳ Ｐゴシック" panose="020B0600070205080204" pitchFamily="34" charset="-128"/>
              </a:rPr>
              <a:t>Mach mit und sei Teil des Jubiläums für den Jugend- und Breitensport!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" b="17"/>
          <a:stretch>
            <a:fillRect/>
          </a:stretch>
        </p:blipFill>
        <p:spPr/>
      </p:pic>
      <p:sp>
        <p:nvSpPr>
          <p:cNvPr id="19462" name="Fußzeilenplatzhalter 5"/>
          <p:cNvSpPr>
            <a:spLocks noGrp="1"/>
          </p:cNvSpPr>
          <p:nvPr>
            <p:ph type="ftr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778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0220" indent="-280448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25317" indent="-224006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75090" indent="-224006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24864" indent="-224006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2844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40824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48802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56784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CH" sz="889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 Jahre ZKS – Engagiert für den Vereinssport.</a:t>
            </a:r>
            <a:endParaRPr lang="de-DE" sz="889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1" name="Foliennummernplatzhalter 4"/>
          <p:cNvSpPr>
            <a:spLocks noGrp="1"/>
          </p:cNvSpPr>
          <p:nvPr>
            <p:ph type="sldNum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1778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0220" indent="-280448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25317" indent="-224006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75090" indent="-224006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24864" indent="-224006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2844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40824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48802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56784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6C4C3F-9630-426F-B6E7-F74A37E23229}" type="slidenum">
              <a:rPr lang="de-DE" altLang="de-DE" sz="889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de-DE" altLang="de-DE" sz="889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0" name="Titel 3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de-CH" altLang="de-DE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Das</a:t>
            </a:r>
            <a:r>
              <a:rPr lang="de-CH" altLang="de-DE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de-CH" altLang="de-DE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umfassende ZKS-Sportnetz zu </a:t>
            </a:r>
            <a:r>
              <a:rPr lang="de-CH" altLang="de-DE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EUREM</a:t>
            </a:r>
            <a:r>
              <a:rPr lang="de-CH" altLang="de-DE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 Nutzen!</a:t>
            </a:r>
            <a:endParaRPr lang="de-DE" altLang="de-DE" dirty="0" smtClean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9458" name="Inhaltsplatzhalter 1"/>
          <p:cNvSpPr>
            <a:spLocks noGrp="1"/>
          </p:cNvSpPr>
          <p:nvPr>
            <p:ph idx="4294967295"/>
          </p:nvPr>
        </p:nvSpPr>
        <p:spPr>
          <a:xfrm>
            <a:off x="8340387" y="2586390"/>
            <a:ext cx="1727008" cy="2067398"/>
          </a:xfrm>
        </p:spPr>
        <p:txBody>
          <a:bodyPr anchor="t"/>
          <a:lstStyle/>
          <a:p>
            <a:pPr marL="0" indent="0">
              <a:spcBef>
                <a:spcPts val="944"/>
              </a:spcBef>
            </a:pPr>
            <a:r>
              <a:rPr lang="de-CH" altLang="de-DE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41%</a:t>
            </a:r>
            <a:r>
              <a:rPr lang="de-CH" altLang="de-DE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 </a:t>
            </a:r>
            <a:br>
              <a:rPr lang="de-CH" altLang="de-DE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</a:br>
            <a:r>
              <a:rPr lang="de-CH" altLang="de-DE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der Sportvereine im Kanton Zürich pflegen eine Kooperation mit anderen Sport-anbietern oder Institutionen</a:t>
            </a:r>
          </a:p>
        </p:txBody>
      </p:sp>
      <p:sp>
        <p:nvSpPr>
          <p:cNvPr id="13" name="Ellipse 12"/>
          <p:cNvSpPr/>
          <p:nvPr/>
        </p:nvSpPr>
        <p:spPr>
          <a:xfrm>
            <a:off x="5771366" y="897569"/>
            <a:ext cx="1152000" cy="1152000"/>
          </a:xfrm>
          <a:prstGeom prst="ellipse">
            <a:avLst/>
          </a:prstGeom>
          <a:solidFill>
            <a:srgbClr val="FFC9C9"/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0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Bundesamt für Sport</a:t>
            </a:r>
            <a:endParaRPr lang="de-CH" sz="1000" dirty="0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6779766" y="1006406"/>
            <a:ext cx="1152000" cy="1152000"/>
          </a:xfrm>
          <a:prstGeom prst="ellipse">
            <a:avLst/>
          </a:prstGeom>
          <a:solidFill>
            <a:srgbClr val="FFC9C9"/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0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Sport-kommission </a:t>
            </a:r>
            <a:r>
              <a:rPr lang="de-CH" sz="1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R</a:t>
            </a:r>
            <a:r>
              <a:rPr lang="de-CH" sz="10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R</a:t>
            </a:r>
            <a:endParaRPr lang="de-CH" sz="1000" dirty="0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7731629" y="1352283"/>
            <a:ext cx="1152000" cy="1152000"/>
          </a:xfrm>
          <a:prstGeom prst="ellipse">
            <a:avLst/>
          </a:prstGeom>
          <a:solidFill>
            <a:srgbClr val="FFC9C9"/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000" dirty="0" err="1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Parlamen-tarische</a:t>
            </a:r>
            <a:r>
              <a:rPr lang="de-CH" sz="10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 Gruppe Sport des Kantonsrates</a:t>
            </a:r>
            <a:endParaRPr lang="de-CH" sz="1000" dirty="0">
              <a:solidFill>
                <a:schemeClr val="tx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7040039" y="2238208"/>
            <a:ext cx="1152000" cy="1152000"/>
          </a:xfrm>
          <a:prstGeom prst="ellipse">
            <a:avLst/>
          </a:prstGeom>
          <a:solidFill>
            <a:srgbClr val="FFC9C9"/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0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Sportämter </a:t>
            </a:r>
            <a:br>
              <a:rPr lang="de-CH" sz="10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r>
              <a:rPr lang="de-CH" sz="10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der gemeinden </a:t>
            </a:r>
            <a:br>
              <a:rPr lang="de-CH" sz="10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r>
              <a:rPr lang="de-CH" sz="10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(</a:t>
            </a:r>
            <a:r>
              <a:rPr lang="de-CH" sz="1000" dirty="0" err="1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Kt</a:t>
            </a:r>
            <a:r>
              <a:rPr lang="de-CH" sz="10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. ZH)</a:t>
            </a:r>
            <a:endParaRPr lang="de-CH" sz="1000" dirty="0">
              <a:solidFill>
                <a:schemeClr val="tx1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7027671" y="3544020"/>
            <a:ext cx="1152000" cy="1152000"/>
          </a:xfrm>
          <a:prstGeom prst="ellipse">
            <a:avLst/>
          </a:prstGeom>
          <a:solidFill>
            <a:srgbClr val="93EDA8"/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000" dirty="0" err="1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Swisslos</a:t>
            </a:r>
            <a:r>
              <a:rPr lang="de-CH" sz="10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 und Sport-Toto-Gesellschaft</a:t>
            </a:r>
            <a:endParaRPr lang="de-CH" sz="1000" dirty="0">
              <a:solidFill>
                <a:schemeClr val="tx1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3525373" y="3852537"/>
            <a:ext cx="1152000" cy="1152000"/>
          </a:xfrm>
          <a:prstGeom prst="ellipse">
            <a:avLst/>
          </a:prstGeom>
          <a:solidFill>
            <a:srgbClr val="A1B6F9"/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0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KV Zürich Business School</a:t>
            </a:r>
            <a:endParaRPr lang="de-CH" sz="1000" dirty="0">
              <a:solidFill>
                <a:schemeClr val="tx1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2554539" y="3997423"/>
            <a:ext cx="1152000" cy="1152000"/>
          </a:xfrm>
          <a:prstGeom prst="ellipse">
            <a:avLst/>
          </a:prstGeom>
          <a:solidFill>
            <a:srgbClr val="A1B6F9"/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0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Zürcher Kantonalbank</a:t>
            </a:r>
            <a:endParaRPr lang="de-CH" sz="1000" dirty="0">
              <a:solidFill>
                <a:schemeClr val="tx1"/>
              </a:solidFill>
            </a:endParaRPr>
          </a:p>
        </p:txBody>
      </p:sp>
      <p:cxnSp>
        <p:nvCxnSpPr>
          <p:cNvPr id="33" name="Gerader Verbinder 32"/>
          <p:cNvCxnSpPr/>
          <p:nvPr/>
        </p:nvCxnSpPr>
        <p:spPr>
          <a:xfrm flipH="1">
            <a:off x="3350211" y="2301661"/>
            <a:ext cx="3414277" cy="1504027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/>
          <p:cNvCxnSpPr/>
          <p:nvPr/>
        </p:nvCxnSpPr>
        <p:spPr>
          <a:xfrm flipH="1" flipV="1">
            <a:off x="3489540" y="2209911"/>
            <a:ext cx="3174636" cy="1642626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llipse 21"/>
          <p:cNvSpPr/>
          <p:nvPr/>
        </p:nvSpPr>
        <p:spPr>
          <a:xfrm>
            <a:off x="2758774" y="3202329"/>
            <a:ext cx="1152000" cy="1152000"/>
          </a:xfrm>
          <a:prstGeom prst="ellipse">
            <a:avLst/>
          </a:prstGeom>
          <a:solidFill>
            <a:srgbClr val="A1B6F9"/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0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Wirtschaft</a:t>
            </a:r>
            <a:endParaRPr lang="de-CH" sz="1000" dirty="0">
              <a:solidFill>
                <a:schemeClr val="tx1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4297352" y="2197050"/>
            <a:ext cx="1656000" cy="1656000"/>
          </a:xfrm>
          <a:prstGeom prst="ellipse">
            <a:avLst/>
          </a:prstGeom>
          <a:solidFill>
            <a:srgbClr val="0086D7"/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altLang="de-DE" sz="1300" b="1" dirty="0" smtClean="0">
                <a:ea typeface="ＭＳ Ｐゴシック" panose="020B0600070205080204" pitchFamily="34" charset="-128"/>
              </a:rPr>
              <a:t>ZKS-Sportnetz</a:t>
            </a:r>
          </a:p>
          <a:p>
            <a:pPr algn="ctr"/>
            <a:r>
              <a:rPr lang="de-CH" sz="1000" b="1" dirty="0" smtClean="0">
                <a:ea typeface="ＭＳ Ｐゴシック" panose="020B0600070205080204" pitchFamily="34" charset="-128"/>
              </a:rPr>
              <a:t>Im Interesse der Sportverbände und Sportvereine</a:t>
            </a:r>
            <a:endParaRPr lang="de-CH" sz="1000" b="1" dirty="0"/>
          </a:p>
        </p:txBody>
      </p:sp>
      <p:sp>
        <p:nvSpPr>
          <p:cNvPr id="12" name="Ellipse 11"/>
          <p:cNvSpPr/>
          <p:nvPr/>
        </p:nvSpPr>
        <p:spPr>
          <a:xfrm>
            <a:off x="6131911" y="1698160"/>
            <a:ext cx="1152000" cy="1152000"/>
          </a:xfrm>
          <a:prstGeom prst="ellipse">
            <a:avLst/>
          </a:prstGeom>
          <a:solidFill>
            <a:srgbClr val="FFC9C9"/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0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Sicherheits-direktion / Sportamt Kanton Zürich</a:t>
            </a:r>
            <a:endParaRPr lang="de-CH" sz="1000" dirty="0">
              <a:solidFill>
                <a:schemeClr val="tx1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3002522" y="1818175"/>
            <a:ext cx="1152000" cy="1152000"/>
          </a:xfrm>
          <a:prstGeom prst="ellipse">
            <a:avLst/>
          </a:prstGeom>
          <a:solidFill>
            <a:srgbClr val="FFFFB7"/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0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Pro Sport Zürich</a:t>
            </a:r>
            <a:endParaRPr lang="de-CH" sz="1000" dirty="0">
              <a:solidFill>
                <a:schemeClr val="tx1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1941883" y="1934252"/>
            <a:ext cx="1204484" cy="1152000"/>
          </a:xfrm>
          <a:prstGeom prst="ellipse">
            <a:avLst/>
          </a:prstGeom>
          <a:solidFill>
            <a:srgbClr val="FFFFB7"/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0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Ausser-kantonale Sport-</a:t>
            </a:r>
            <a:r>
              <a:rPr lang="de-CH" sz="10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/>
            </a:r>
            <a:br>
              <a:rPr lang="de-CH" sz="10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r>
              <a:rPr lang="de-CH" sz="1000" dirty="0" err="1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organisationen</a:t>
            </a:r>
            <a:r>
              <a:rPr lang="de-CH" sz="10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 </a:t>
            </a:r>
            <a:endParaRPr lang="de-CH" sz="1000" dirty="0">
              <a:solidFill>
                <a:schemeClr val="tx1"/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2018540" y="925379"/>
            <a:ext cx="1152000" cy="1152000"/>
          </a:xfrm>
          <a:prstGeom prst="ellipse">
            <a:avLst/>
          </a:prstGeom>
          <a:solidFill>
            <a:srgbClr val="FFFFB7"/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0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Sportvereins-netze in den Gemeinden (</a:t>
            </a:r>
            <a:r>
              <a:rPr lang="de-CH" sz="1000" dirty="0" err="1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Kt</a:t>
            </a:r>
            <a:r>
              <a:rPr lang="de-CH" sz="10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. ZH)</a:t>
            </a:r>
            <a:endParaRPr lang="de-CH" sz="1000" dirty="0">
              <a:solidFill>
                <a:schemeClr val="tx1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3060196" y="932194"/>
            <a:ext cx="1152000" cy="1152000"/>
          </a:xfrm>
          <a:prstGeom prst="ellipse">
            <a:avLst/>
          </a:prstGeom>
          <a:solidFill>
            <a:srgbClr val="FFFFB7"/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0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Swiss </a:t>
            </a:r>
            <a:r>
              <a:rPr lang="de-CH" sz="1000" dirty="0" err="1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Olympic</a:t>
            </a:r>
            <a:endParaRPr lang="de-CH" sz="1000" dirty="0">
              <a:solidFill>
                <a:schemeClr val="tx1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6199339" y="4196331"/>
            <a:ext cx="1152000" cy="1152000"/>
          </a:xfrm>
          <a:prstGeom prst="ellipse">
            <a:avLst/>
          </a:prstGeom>
          <a:solidFill>
            <a:srgbClr val="93EDA8"/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000" dirty="0" err="1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Benevol</a:t>
            </a:r>
            <a:r>
              <a:rPr lang="de-CH" sz="10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 Schweiz</a:t>
            </a:r>
            <a:endParaRPr lang="de-CH" sz="1000" dirty="0">
              <a:solidFill>
                <a:schemeClr val="tx1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5976938" y="3341398"/>
            <a:ext cx="1152000" cy="1152000"/>
          </a:xfrm>
          <a:prstGeom prst="ellipse">
            <a:avLst/>
          </a:prstGeom>
          <a:solidFill>
            <a:srgbClr val="93EDA8"/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0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Verein Koordination Freiwilligen-arbeit</a:t>
            </a:r>
            <a:endParaRPr lang="de-CH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98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25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12" grpId="0" animBg="1"/>
      <p:bldP spid="23" grpId="0" animBg="1"/>
      <p:bldP spid="24" grpId="0" animBg="1"/>
      <p:bldP spid="25" grpId="0" animBg="1"/>
      <p:bldP spid="26" grpId="0" animBg="1"/>
      <p:bldP spid="19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" b="17"/>
          <a:stretch>
            <a:fillRect/>
          </a:stretch>
        </p:blipFill>
        <p:spPr/>
      </p:pic>
      <p:sp>
        <p:nvSpPr>
          <p:cNvPr id="19462" name="Fußzeilenplatzhalter 5"/>
          <p:cNvSpPr>
            <a:spLocks noGrp="1"/>
          </p:cNvSpPr>
          <p:nvPr>
            <p:ph type="ftr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778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0220" indent="-280448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25317" indent="-224006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75090" indent="-224006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24864" indent="-224006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2844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40824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48802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56784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CH" sz="889" b="0" dirty="0" smtClean="0"/>
              <a:t>75 Jahre ZKS – Engagiert für den Vereinssport.</a:t>
            </a:r>
            <a:endParaRPr lang="de-DE" sz="889" b="0" dirty="0"/>
          </a:p>
        </p:txBody>
      </p:sp>
      <p:sp>
        <p:nvSpPr>
          <p:cNvPr id="19461" name="Foliennummernplatzhalter 4"/>
          <p:cNvSpPr>
            <a:spLocks noGrp="1"/>
          </p:cNvSpPr>
          <p:nvPr>
            <p:ph type="sldNum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1778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0220" indent="-280448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25317" indent="-224006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75090" indent="-224006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24864" indent="-224006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2844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40824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48802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56784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6C4C3F-9630-426F-B6E7-F74A37E23229}" type="slidenum">
              <a:rPr lang="de-DE" altLang="de-DE" sz="889" b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de-DE" altLang="de-DE" sz="889" b="0" dirty="0"/>
          </a:p>
        </p:txBody>
      </p:sp>
      <p:sp>
        <p:nvSpPr>
          <p:cNvPr id="19460" name="Titel 3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de-CH" altLang="de-DE" b="1" dirty="0" smtClean="0">
                <a:ea typeface="ＭＳ Ｐゴシック" panose="020B0600070205080204" pitchFamily="34" charset="-128"/>
              </a:rPr>
              <a:t>DU</a:t>
            </a:r>
            <a:r>
              <a:rPr lang="de-CH" altLang="de-DE" dirty="0" smtClean="0">
                <a:ea typeface="ＭＳ Ｐゴシック" panose="020B0600070205080204" pitchFamily="34" charset="-128"/>
              </a:rPr>
              <a:t> bist ein Teil des Zürcher Vereinssports!</a:t>
            </a:r>
            <a:endParaRPr lang="de-DE" altLang="de-DE" dirty="0" smtClean="0">
              <a:ea typeface="ＭＳ Ｐゴシック" panose="020B0600070205080204" pitchFamily="34" charset="-128"/>
            </a:endParaRPr>
          </a:p>
        </p:txBody>
      </p:sp>
      <p:sp>
        <p:nvSpPr>
          <p:cNvPr id="19458" name="Inhaltsplatzhalter 1"/>
          <p:cNvSpPr>
            <a:spLocks noGrp="1"/>
          </p:cNvSpPr>
          <p:nvPr>
            <p:ph idx="4294967295"/>
          </p:nvPr>
        </p:nvSpPr>
        <p:spPr>
          <a:xfrm>
            <a:off x="2883760" y="1489348"/>
            <a:ext cx="4392488" cy="3240360"/>
          </a:xfrm>
          <a:prstGeom prst="rect">
            <a:avLst/>
          </a:prstGeom>
          <a:solidFill>
            <a:srgbClr val="0086D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108000" rIns="72000" bIns="108000" anchor="ctr"/>
          <a:lstStyle/>
          <a:p>
            <a:pPr marL="0" indent="0">
              <a:spcBef>
                <a:spcPts val="0"/>
              </a:spcBef>
            </a:pPr>
            <a:r>
              <a:rPr lang="de-CH" altLang="de-DE" sz="4800" b="1" dirty="0" smtClean="0">
                <a:solidFill>
                  <a:schemeClr val="bg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rPr>
              <a:t>63</a:t>
            </a:r>
            <a:r>
              <a:rPr lang="de-CH" altLang="de-DE" sz="1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de-CH" altLang="de-DE" sz="16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Mitgliederverbände</a:t>
            </a:r>
            <a:endParaRPr lang="de-CH" altLang="de-DE" sz="16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</a:pPr>
            <a:r>
              <a:rPr lang="de-CH" altLang="de-DE" sz="4800" b="1" dirty="0" smtClean="0">
                <a:solidFill>
                  <a:schemeClr val="bg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rPr>
              <a:t>2339</a:t>
            </a:r>
            <a:r>
              <a:rPr lang="de-CH" altLang="de-DE" sz="1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de-CH" altLang="de-DE" sz="1600" dirty="0" smtClean="0">
                <a:solidFill>
                  <a:schemeClr val="bg1"/>
                </a:solidFill>
                <a:latin typeface="+mj-lt"/>
                <a:ea typeface="ＭＳ Ｐゴシック" panose="020B0600070205080204" pitchFamily="34" charset="-128"/>
              </a:rPr>
              <a:t>Vereine</a:t>
            </a:r>
            <a:endParaRPr lang="de-CH" altLang="de-DE" sz="1600" dirty="0">
              <a:solidFill>
                <a:schemeClr val="bg1"/>
              </a:solidFill>
              <a:latin typeface="+mj-lt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</a:pPr>
            <a:r>
              <a:rPr lang="de-CH" altLang="de-DE" sz="4800" b="1" dirty="0" smtClean="0">
                <a:solidFill>
                  <a:schemeClr val="bg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rPr>
              <a:t>373’000</a:t>
            </a:r>
            <a:r>
              <a:rPr lang="de-CH" altLang="de-DE" sz="1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br>
              <a:rPr lang="de-CH" altLang="de-DE" sz="1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de-CH" altLang="de-DE" sz="16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Vereinsmitglieder (</a:t>
            </a:r>
            <a:r>
              <a:rPr lang="de-CH" altLang="de-DE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davon </a:t>
            </a:r>
            <a:r>
              <a:rPr lang="de-CH" altLang="de-DE" sz="16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31</a:t>
            </a:r>
            <a:r>
              <a:rPr lang="de-CH" altLang="de-DE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% unter 20 Jahre)</a:t>
            </a:r>
          </a:p>
          <a:p>
            <a:pPr marL="0" indent="0">
              <a:spcBef>
                <a:spcPts val="0"/>
              </a:spcBef>
            </a:pPr>
            <a:r>
              <a:rPr lang="de-DE" altLang="de-DE" sz="4800" b="1" dirty="0" smtClean="0">
                <a:solidFill>
                  <a:schemeClr val="bg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rPr>
              <a:t>110</a:t>
            </a:r>
            <a:r>
              <a:rPr lang="de-CH" altLang="de-DE" sz="1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de-DE" altLang="de-DE" sz="16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Sportarten</a:t>
            </a:r>
            <a:endParaRPr lang="de-DE" altLang="de-DE" sz="16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987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" b="17"/>
          <a:stretch>
            <a:fillRect/>
          </a:stretch>
        </p:blipFill>
        <p:spPr/>
      </p:pic>
      <p:sp>
        <p:nvSpPr>
          <p:cNvPr id="19462" name="Fußzeilenplatzhalter 5"/>
          <p:cNvSpPr>
            <a:spLocks noGrp="1"/>
          </p:cNvSpPr>
          <p:nvPr>
            <p:ph type="ftr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778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0220" indent="-280448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25317" indent="-224006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75090" indent="-224006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24864" indent="-224006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2844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40824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48802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56784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CH" sz="889" b="0" smtClean="0"/>
              <a:t>75 Jahre ZKS – Engagiert für den Vereinssport.</a:t>
            </a:r>
            <a:endParaRPr lang="de-DE" sz="889" b="0" dirty="0"/>
          </a:p>
        </p:txBody>
      </p:sp>
      <p:sp>
        <p:nvSpPr>
          <p:cNvPr id="19461" name="Foliennummernplatzhalter 4"/>
          <p:cNvSpPr>
            <a:spLocks noGrp="1"/>
          </p:cNvSpPr>
          <p:nvPr>
            <p:ph type="sldNum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1778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0220" indent="-280448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25317" indent="-224006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75090" indent="-224006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24864" indent="-224006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2844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40824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48802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56784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6C4C3F-9630-426F-B6E7-F74A37E23229}" type="slidenum">
              <a:rPr lang="de-DE" altLang="de-DE" sz="889" b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de-DE" altLang="de-DE" sz="889" b="0" dirty="0"/>
          </a:p>
        </p:txBody>
      </p:sp>
      <p:sp>
        <p:nvSpPr>
          <p:cNvPr id="19460" name="Titel 3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de-CH" altLang="de-DE" dirty="0" smtClean="0">
                <a:ea typeface="ＭＳ Ｐゴシック" panose="020B0600070205080204" pitchFamily="34" charset="-128"/>
              </a:rPr>
              <a:t>Dank </a:t>
            </a:r>
            <a:r>
              <a:rPr lang="de-CH" altLang="de-DE" b="1" dirty="0" smtClean="0">
                <a:ea typeface="ＭＳ Ｐゴシック" panose="020B0600070205080204" pitchFamily="34" charset="-128"/>
              </a:rPr>
              <a:t>DIR</a:t>
            </a:r>
            <a:r>
              <a:rPr lang="de-CH" altLang="de-DE" dirty="0" smtClean="0">
                <a:ea typeface="ＭＳ Ｐゴシック" panose="020B0600070205080204" pitchFamily="34" charset="-128"/>
              </a:rPr>
              <a:t> funktioniert der Vereinssport!</a:t>
            </a:r>
            <a:endParaRPr lang="de-DE" altLang="de-DE" dirty="0" smtClean="0">
              <a:ea typeface="ＭＳ Ｐゴシック" panose="020B0600070205080204" pitchFamily="34" charset="-128"/>
            </a:endParaRPr>
          </a:p>
        </p:txBody>
      </p:sp>
      <p:sp>
        <p:nvSpPr>
          <p:cNvPr id="9" name="Inhaltsplatzhalter 1"/>
          <p:cNvSpPr txBox="1">
            <a:spLocks/>
          </p:cNvSpPr>
          <p:nvPr/>
        </p:nvSpPr>
        <p:spPr bwMode="auto">
          <a:xfrm>
            <a:off x="831532" y="990583"/>
            <a:ext cx="8496944" cy="3456384"/>
          </a:xfrm>
          <a:prstGeom prst="rect">
            <a:avLst/>
          </a:prstGeom>
          <a:solidFill>
            <a:srgbClr val="0086D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0" tIns="108000" rIns="108000" bIns="108000" numCol="1" anchor="ctr" anchorCtr="0" compatLnSpc="1">
            <a:prstTxWarp prst="textNoShape">
              <a:avLst/>
            </a:prstTxWarp>
          </a:bodyPr>
          <a:lstStyle>
            <a:lvl1pPr marL="174620" indent="-17462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778">
                <a:solidFill>
                  <a:schemeClr val="tx1"/>
                </a:solidFill>
                <a:latin typeface="+mn-lt"/>
                <a:ea typeface="ＭＳ Ｐゴシック" pitchFamily="63" charset="-128"/>
                <a:cs typeface="ＭＳ Ｐゴシック" pitchFamily="63" charset="-128"/>
              </a:defRPr>
            </a:lvl1pPr>
            <a:lvl2pPr marL="749623" indent="-2998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2pPr>
            <a:lvl3pPr marL="1199396" indent="-2998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3pPr>
            <a:lvl4pPr marL="1612129" indent="-2998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4pPr>
            <a:lvl5pPr marL="2024864" indent="-2998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5pPr>
            <a:lvl6pPr marL="2476222" indent="-30014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63" charset="0"/>
              <a:buChar char="&gt;"/>
              <a:defRPr sz="1556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6pPr>
            <a:lvl7pPr marL="2926446" indent="-30014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63" charset="0"/>
              <a:buChar char="&gt;"/>
              <a:defRPr sz="1556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7pPr>
            <a:lvl8pPr marL="3376668" indent="-30014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63" charset="0"/>
              <a:buChar char="&gt;"/>
              <a:defRPr sz="1556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8pPr>
            <a:lvl9pPr marL="3826890" indent="-30014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63" charset="0"/>
              <a:buChar char="&gt;"/>
              <a:defRPr sz="1556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9pPr>
          </a:lstStyle>
          <a:p>
            <a:pPr marL="0" indent="0">
              <a:spcBef>
                <a:spcPts val="600"/>
              </a:spcBef>
            </a:pPr>
            <a:r>
              <a:rPr lang="de-CH" altLang="de-DE" sz="36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rPr>
              <a:t>80’000</a:t>
            </a:r>
            <a:r>
              <a:rPr lang="de-CH" altLang="de-DE" sz="1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de-CH" altLang="de-DE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Personen sind im Kanton Zürich ehrenamtlich engagiert</a:t>
            </a:r>
          </a:p>
          <a:p>
            <a:pPr marL="0" indent="0">
              <a:spcBef>
                <a:spcPts val="600"/>
              </a:spcBef>
            </a:pPr>
            <a:r>
              <a:rPr lang="de-CH" altLang="de-DE" sz="36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rPr>
              <a:t>42’000</a:t>
            </a:r>
            <a:r>
              <a:rPr lang="de-CH" altLang="de-DE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Ämter sind im Kanton Zürich für den Vereinssport zu besetzen</a:t>
            </a:r>
          </a:p>
          <a:p>
            <a:pPr marL="0" indent="0">
              <a:spcBef>
                <a:spcPts val="600"/>
              </a:spcBef>
            </a:pPr>
            <a:r>
              <a:rPr lang="de-CH" altLang="de-DE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Das entspricht </a:t>
            </a:r>
            <a:r>
              <a:rPr lang="de-CH" altLang="de-DE" sz="3600" dirty="0" smtClean="0">
                <a:solidFill>
                  <a:schemeClr val="bg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rPr>
              <a:t>3’700</a:t>
            </a:r>
            <a:r>
              <a:rPr lang="de-CH" altLang="de-DE" sz="16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de-CH" altLang="de-DE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Vollzeitstellen</a:t>
            </a:r>
          </a:p>
          <a:p>
            <a:pPr marL="0" indent="0">
              <a:spcBef>
                <a:spcPts val="600"/>
              </a:spcBef>
            </a:pPr>
            <a:r>
              <a:rPr lang="de-CH" altLang="de-DE" sz="36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rPr>
              <a:t>92%</a:t>
            </a:r>
            <a:r>
              <a:rPr lang="de-CH" altLang="de-DE" sz="16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rPr>
              <a:t> </a:t>
            </a:r>
            <a:r>
              <a:rPr lang="de-CH" altLang="de-DE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arbeiten ehrenamtlich</a:t>
            </a:r>
          </a:p>
          <a:p>
            <a:pPr marL="0" indent="0">
              <a:spcBef>
                <a:spcPts val="944"/>
              </a:spcBef>
            </a:pPr>
            <a:r>
              <a:rPr lang="de-CH" altLang="de-DE" sz="16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Die </a:t>
            </a:r>
            <a:r>
              <a:rPr lang="de-CH" altLang="de-DE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grösste Sorge der Sportvereine ist das Gewinnen und Binden von </a:t>
            </a:r>
            <a:r>
              <a:rPr lang="de-CH" altLang="de-DE" sz="16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Ehrenamtlichen.</a:t>
            </a:r>
            <a:br>
              <a:rPr lang="de-CH" altLang="de-DE" sz="16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de-CH" altLang="de-DE" sz="16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Der </a:t>
            </a:r>
            <a:r>
              <a:rPr lang="de-CH" altLang="de-DE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ZKS bietet mit dem </a:t>
            </a:r>
            <a:r>
              <a:rPr lang="de-CH" altLang="de-DE" sz="1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Zertifikat</a:t>
            </a:r>
            <a:r>
              <a:rPr lang="de-CH" altLang="de-DE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ein «Wertpapier» für </a:t>
            </a:r>
            <a:r>
              <a:rPr lang="de-CH" altLang="de-DE" sz="16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Ehrenamtliche </a:t>
            </a:r>
            <a:r>
              <a:rPr lang="de-CH" altLang="de-DE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und ein wertvolles Dokument für </a:t>
            </a:r>
            <a:r>
              <a:rPr lang="de-CH" altLang="de-DE" sz="16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Stellenbewerbungen.</a:t>
            </a:r>
            <a:endParaRPr lang="de-CH" altLang="de-DE" sz="16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" b="17"/>
          <a:stretch>
            <a:fillRect/>
          </a:stretch>
        </p:blipFill>
        <p:spPr/>
      </p:pic>
      <p:sp>
        <p:nvSpPr>
          <p:cNvPr id="18437" name="Fußzeilenplatzhalter 4"/>
          <p:cNvSpPr>
            <a:spLocks noGrp="1"/>
          </p:cNvSpPr>
          <p:nvPr>
            <p:ph type="ftr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778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0220" indent="-280448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25317" indent="-224006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75090" indent="-224006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24864" indent="-224006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2844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40824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48802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56784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CH" sz="889" smtClean="0">
                <a:solidFill>
                  <a:schemeClr val="bg1"/>
                </a:solidFill>
              </a:rPr>
              <a:t>75 Jahre ZKS – Engagiert für den Vereinssport.</a:t>
            </a:r>
            <a:endParaRPr lang="de-DE" sz="889" dirty="0">
              <a:solidFill>
                <a:schemeClr val="bg1"/>
              </a:solidFill>
            </a:endParaRPr>
          </a:p>
        </p:txBody>
      </p:sp>
      <p:sp>
        <p:nvSpPr>
          <p:cNvPr id="18436" name="Foliennummernplatzhalter 3"/>
          <p:cNvSpPr>
            <a:spLocks noGrp="1"/>
          </p:cNvSpPr>
          <p:nvPr>
            <p:ph type="sldNum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1778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0220" indent="-280448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25317" indent="-224006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75090" indent="-224006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24864" indent="-224006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2844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40824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48802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56784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6BF790-A2DE-4E5A-B165-9A8992921164}" type="slidenum">
              <a:rPr lang="de-DE" altLang="de-DE" sz="889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de-DE" altLang="de-DE" sz="889" dirty="0">
              <a:solidFill>
                <a:schemeClr val="bg1"/>
              </a:solidFill>
            </a:endParaRPr>
          </a:p>
        </p:txBody>
      </p:sp>
      <p:sp>
        <p:nvSpPr>
          <p:cNvPr id="18435" name="Titel 2"/>
          <p:cNvSpPr>
            <a:spLocks noGrp="1"/>
          </p:cNvSpPr>
          <p:nvPr>
            <p:ph type="title"/>
          </p:nvPr>
        </p:nvSpPr>
        <p:spPr>
          <a:xfrm>
            <a:off x="491718" y="364553"/>
            <a:ext cx="9340810" cy="900000"/>
          </a:xfrm>
          <a:ln/>
        </p:spPr>
        <p:txBody>
          <a:bodyPr/>
          <a:lstStyle/>
          <a:p>
            <a:r>
              <a:rPr lang="de-CH" altLang="de-DE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Der ZKS-Verbandsanteil kommt </a:t>
            </a:r>
            <a:r>
              <a:rPr lang="de-CH" altLang="de-DE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EUREM</a:t>
            </a:r>
            <a:r>
              <a:rPr lang="de-CH" altLang="de-DE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 Verband/Verein zugute</a:t>
            </a:r>
            <a:endParaRPr lang="de-DE" altLang="de-DE" dirty="0" smtClean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-362920" y="1028963"/>
            <a:ext cx="10446390" cy="4069066"/>
            <a:chOff x="-362920" y="952763"/>
            <a:chExt cx="10446390" cy="4069066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8781" y="1419391"/>
              <a:ext cx="3602438" cy="36024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Inhaltsplatzhalter 1"/>
            <p:cNvSpPr txBox="1">
              <a:spLocks/>
            </p:cNvSpPr>
            <p:nvPr/>
          </p:nvSpPr>
          <p:spPr bwMode="auto">
            <a:xfrm>
              <a:off x="5162123" y="952763"/>
              <a:ext cx="3467497" cy="309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>
              <a:lvl1pPr marL="174620" indent="-17462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778">
                  <a:solidFill>
                    <a:schemeClr val="tx1"/>
                  </a:solidFill>
                  <a:latin typeface="+mn-lt"/>
                  <a:ea typeface="ＭＳ Ｐゴシック" pitchFamily="63" charset="-128"/>
                  <a:cs typeface="ＭＳ Ｐゴシック" pitchFamily="63" charset="-128"/>
                </a:defRPr>
              </a:lvl1pPr>
              <a:lvl2pPr marL="749623" indent="-2998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&gt;"/>
                <a:defRPr sz="1556">
                  <a:solidFill>
                    <a:schemeClr val="tx1"/>
                  </a:solidFill>
                  <a:latin typeface="+mn-lt"/>
                  <a:ea typeface="ＭＳ Ｐゴシック" pitchFamily="63" charset="-128"/>
                </a:defRPr>
              </a:lvl2pPr>
              <a:lvl3pPr marL="1199396" indent="-2998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&gt;"/>
                <a:defRPr sz="1556">
                  <a:solidFill>
                    <a:schemeClr val="tx1"/>
                  </a:solidFill>
                  <a:latin typeface="+mn-lt"/>
                  <a:ea typeface="ＭＳ Ｐゴシック" pitchFamily="63" charset="-128"/>
                </a:defRPr>
              </a:lvl3pPr>
              <a:lvl4pPr marL="1612129" indent="-2998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&gt;"/>
                <a:defRPr sz="1556">
                  <a:solidFill>
                    <a:schemeClr val="tx1"/>
                  </a:solidFill>
                  <a:latin typeface="+mn-lt"/>
                  <a:ea typeface="ＭＳ Ｐゴシック" pitchFamily="63" charset="-128"/>
                </a:defRPr>
              </a:lvl4pPr>
              <a:lvl5pPr marL="2024864" indent="-2998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&gt;"/>
                <a:defRPr sz="1556">
                  <a:solidFill>
                    <a:schemeClr val="tx1"/>
                  </a:solidFill>
                  <a:latin typeface="+mn-lt"/>
                  <a:ea typeface="ＭＳ Ｐゴシック" pitchFamily="63" charset="-128"/>
                </a:defRPr>
              </a:lvl5pPr>
              <a:lvl6pPr marL="2476222" indent="-300148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63" charset="0"/>
                <a:buChar char="&gt;"/>
                <a:defRPr sz="1556">
                  <a:solidFill>
                    <a:schemeClr val="tx1"/>
                  </a:solidFill>
                  <a:latin typeface="+mn-lt"/>
                  <a:ea typeface="ＭＳ Ｐゴシック" pitchFamily="63" charset="-128"/>
                </a:defRPr>
              </a:lvl6pPr>
              <a:lvl7pPr marL="2926446" indent="-300148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63" charset="0"/>
                <a:buChar char="&gt;"/>
                <a:defRPr sz="1556">
                  <a:solidFill>
                    <a:schemeClr val="tx1"/>
                  </a:solidFill>
                  <a:latin typeface="+mn-lt"/>
                  <a:ea typeface="ＭＳ Ｐゴシック" pitchFamily="63" charset="-128"/>
                </a:defRPr>
              </a:lvl7pPr>
              <a:lvl8pPr marL="3376668" indent="-300148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63" charset="0"/>
                <a:buChar char="&gt;"/>
                <a:defRPr sz="1556">
                  <a:solidFill>
                    <a:schemeClr val="tx1"/>
                  </a:solidFill>
                  <a:latin typeface="+mn-lt"/>
                  <a:ea typeface="ＭＳ Ｐゴシック" pitchFamily="63" charset="-128"/>
                </a:defRPr>
              </a:lvl8pPr>
              <a:lvl9pPr marL="3826890" indent="-300148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63" charset="0"/>
                <a:buChar char="&gt;"/>
                <a:defRPr sz="1556">
                  <a:solidFill>
                    <a:schemeClr val="tx1"/>
                  </a:solidFill>
                  <a:latin typeface="+mn-lt"/>
                  <a:ea typeface="ＭＳ Ｐゴシック" pitchFamily="63" charset="-128"/>
                </a:defRPr>
              </a:lvl9pPr>
            </a:lstStyle>
            <a:p>
              <a:pPr marL="0" indent="0">
                <a:spcBef>
                  <a:spcPts val="944"/>
                </a:spcBef>
              </a:pPr>
              <a:fld id="{0C46A972-A745-4D49-9D59-E5C8EF225D8E}" type="CATEGORYNAME">
                <a:rPr lang="en-US" sz="2000" b="1" smtClean="0">
                  <a:solidFill>
                    <a:srgbClr val="97E8F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pPr/>
                <a:t>Dienstleistungsbetrieb ZKS</a:t>
              </a:fld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0,05 Mio.</a:t>
              </a:r>
              <a:endParaRPr lang="de-CH" altLang="de-DE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endParaRPr>
            </a:p>
          </p:txBody>
        </p:sp>
        <p:sp>
          <p:nvSpPr>
            <p:cNvPr id="10" name="Inhaltsplatzhalter 1"/>
            <p:cNvSpPr txBox="1">
              <a:spLocks/>
            </p:cNvSpPr>
            <p:nvPr/>
          </p:nvSpPr>
          <p:spPr bwMode="auto">
            <a:xfrm>
              <a:off x="6496016" y="1478309"/>
              <a:ext cx="3587454" cy="309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>
              <a:lvl1pPr marL="174620" indent="-17462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778">
                  <a:solidFill>
                    <a:schemeClr val="tx1"/>
                  </a:solidFill>
                  <a:latin typeface="+mn-lt"/>
                  <a:ea typeface="ＭＳ Ｐゴシック" pitchFamily="63" charset="-128"/>
                  <a:cs typeface="ＭＳ Ｐゴシック" pitchFamily="63" charset="-128"/>
                </a:defRPr>
              </a:lvl1pPr>
              <a:lvl2pPr marL="749623" indent="-2998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&gt;"/>
                <a:defRPr sz="1556">
                  <a:solidFill>
                    <a:schemeClr val="tx1"/>
                  </a:solidFill>
                  <a:latin typeface="+mn-lt"/>
                  <a:ea typeface="ＭＳ Ｐゴシック" pitchFamily="63" charset="-128"/>
                </a:defRPr>
              </a:lvl2pPr>
              <a:lvl3pPr marL="1199396" indent="-2998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&gt;"/>
                <a:defRPr sz="1556">
                  <a:solidFill>
                    <a:schemeClr val="tx1"/>
                  </a:solidFill>
                  <a:latin typeface="+mn-lt"/>
                  <a:ea typeface="ＭＳ Ｐゴシック" pitchFamily="63" charset="-128"/>
                </a:defRPr>
              </a:lvl3pPr>
              <a:lvl4pPr marL="1612129" indent="-2998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&gt;"/>
                <a:defRPr sz="1556">
                  <a:solidFill>
                    <a:schemeClr val="tx1"/>
                  </a:solidFill>
                  <a:latin typeface="+mn-lt"/>
                  <a:ea typeface="ＭＳ Ｐゴシック" pitchFamily="63" charset="-128"/>
                </a:defRPr>
              </a:lvl4pPr>
              <a:lvl5pPr marL="2024864" indent="-2998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&gt;"/>
                <a:defRPr sz="1556">
                  <a:solidFill>
                    <a:schemeClr val="tx1"/>
                  </a:solidFill>
                  <a:latin typeface="+mn-lt"/>
                  <a:ea typeface="ＭＳ Ｐゴシック" pitchFamily="63" charset="-128"/>
                </a:defRPr>
              </a:lvl5pPr>
              <a:lvl6pPr marL="2476222" indent="-300148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63" charset="0"/>
                <a:buChar char="&gt;"/>
                <a:defRPr sz="1556">
                  <a:solidFill>
                    <a:schemeClr val="tx1"/>
                  </a:solidFill>
                  <a:latin typeface="+mn-lt"/>
                  <a:ea typeface="ＭＳ Ｐゴシック" pitchFamily="63" charset="-128"/>
                </a:defRPr>
              </a:lvl6pPr>
              <a:lvl7pPr marL="2926446" indent="-300148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63" charset="0"/>
                <a:buChar char="&gt;"/>
                <a:defRPr sz="1556">
                  <a:solidFill>
                    <a:schemeClr val="tx1"/>
                  </a:solidFill>
                  <a:latin typeface="+mn-lt"/>
                  <a:ea typeface="ＭＳ Ｐゴシック" pitchFamily="63" charset="-128"/>
                </a:defRPr>
              </a:lvl7pPr>
              <a:lvl8pPr marL="3376668" indent="-300148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63" charset="0"/>
                <a:buChar char="&gt;"/>
                <a:defRPr sz="1556">
                  <a:solidFill>
                    <a:schemeClr val="tx1"/>
                  </a:solidFill>
                  <a:latin typeface="+mn-lt"/>
                  <a:ea typeface="ＭＳ Ｐゴシック" pitchFamily="63" charset="-128"/>
                </a:defRPr>
              </a:lvl8pPr>
              <a:lvl9pPr marL="3826890" indent="-300148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63" charset="0"/>
                <a:buChar char="&gt;"/>
                <a:defRPr sz="1556">
                  <a:solidFill>
                    <a:schemeClr val="tx1"/>
                  </a:solidFill>
                  <a:latin typeface="+mn-lt"/>
                  <a:ea typeface="ＭＳ Ｐゴシック" pitchFamily="63" charset="-128"/>
                </a:defRPr>
              </a:lvl9pPr>
            </a:lstStyle>
            <a:p>
              <a:pPr marL="0" indent="0">
                <a:spcBef>
                  <a:spcPts val="944"/>
                </a:spcBef>
              </a:pPr>
              <a:r>
                <a:rPr lang="en-US" sz="2000" b="1" dirty="0" err="1" smtClean="0">
                  <a:solidFill>
                    <a:srgbClr val="97E8F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Sportmaterial</a:t>
              </a:r>
              <a:r>
                <a:rPr lang="en-US" sz="2000" b="1" dirty="0" smtClean="0">
                  <a:solidFill>
                    <a:srgbClr val="97E8F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en-US" sz="2000" b="1" dirty="0" smtClean="0">
                  <a:solidFill>
                    <a:srgbClr val="97E8F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1,45 Mio.</a:t>
              </a:r>
              <a:endParaRPr lang="de-CH" altLang="de-DE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endParaRPr>
            </a:p>
          </p:txBody>
        </p:sp>
        <p:sp>
          <p:nvSpPr>
            <p:cNvPr id="11" name="Inhaltsplatzhalter 1"/>
            <p:cNvSpPr txBox="1">
              <a:spLocks/>
            </p:cNvSpPr>
            <p:nvPr/>
          </p:nvSpPr>
          <p:spPr bwMode="auto">
            <a:xfrm>
              <a:off x="6493468" y="4592298"/>
              <a:ext cx="2971380" cy="309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>
              <a:lvl1pPr marL="174620" indent="-17462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778">
                  <a:solidFill>
                    <a:schemeClr val="tx1"/>
                  </a:solidFill>
                  <a:latin typeface="+mn-lt"/>
                  <a:ea typeface="ＭＳ Ｐゴシック" pitchFamily="63" charset="-128"/>
                  <a:cs typeface="ＭＳ Ｐゴシック" pitchFamily="63" charset="-128"/>
                </a:defRPr>
              </a:lvl1pPr>
              <a:lvl2pPr marL="749623" indent="-2998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&gt;"/>
                <a:defRPr sz="1556">
                  <a:solidFill>
                    <a:schemeClr val="tx1"/>
                  </a:solidFill>
                  <a:latin typeface="+mn-lt"/>
                  <a:ea typeface="ＭＳ Ｐゴシック" pitchFamily="63" charset="-128"/>
                </a:defRPr>
              </a:lvl2pPr>
              <a:lvl3pPr marL="1199396" indent="-2998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&gt;"/>
                <a:defRPr sz="1556">
                  <a:solidFill>
                    <a:schemeClr val="tx1"/>
                  </a:solidFill>
                  <a:latin typeface="+mn-lt"/>
                  <a:ea typeface="ＭＳ Ｐゴシック" pitchFamily="63" charset="-128"/>
                </a:defRPr>
              </a:lvl3pPr>
              <a:lvl4pPr marL="1612129" indent="-2998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&gt;"/>
                <a:defRPr sz="1556">
                  <a:solidFill>
                    <a:schemeClr val="tx1"/>
                  </a:solidFill>
                  <a:latin typeface="+mn-lt"/>
                  <a:ea typeface="ＭＳ Ｐゴシック" pitchFamily="63" charset="-128"/>
                </a:defRPr>
              </a:lvl4pPr>
              <a:lvl5pPr marL="2024864" indent="-2998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&gt;"/>
                <a:defRPr sz="1556">
                  <a:solidFill>
                    <a:schemeClr val="tx1"/>
                  </a:solidFill>
                  <a:latin typeface="+mn-lt"/>
                  <a:ea typeface="ＭＳ Ｐゴシック" pitchFamily="63" charset="-128"/>
                </a:defRPr>
              </a:lvl5pPr>
              <a:lvl6pPr marL="2476222" indent="-300148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63" charset="0"/>
                <a:buChar char="&gt;"/>
                <a:defRPr sz="1556">
                  <a:solidFill>
                    <a:schemeClr val="tx1"/>
                  </a:solidFill>
                  <a:latin typeface="+mn-lt"/>
                  <a:ea typeface="ＭＳ Ｐゴシック" pitchFamily="63" charset="-128"/>
                </a:defRPr>
              </a:lvl6pPr>
              <a:lvl7pPr marL="2926446" indent="-300148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63" charset="0"/>
                <a:buChar char="&gt;"/>
                <a:defRPr sz="1556">
                  <a:solidFill>
                    <a:schemeClr val="tx1"/>
                  </a:solidFill>
                  <a:latin typeface="+mn-lt"/>
                  <a:ea typeface="ＭＳ Ｐゴシック" pitchFamily="63" charset="-128"/>
                </a:defRPr>
              </a:lvl7pPr>
              <a:lvl8pPr marL="3376668" indent="-300148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63" charset="0"/>
                <a:buChar char="&gt;"/>
                <a:defRPr sz="1556">
                  <a:solidFill>
                    <a:schemeClr val="tx1"/>
                  </a:solidFill>
                  <a:latin typeface="+mn-lt"/>
                  <a:ea typeface="ＭＳ Ｐゴシック" pitchFamily="63" charset="-128"/>
                </a:defRPr>
              </a:lvl8pPr>
              <a:lvl9pPr marL="3826890" indent="-300148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63" charset="0"/>
                <a:buChar char="&gt;"/>
                <a:defRPr sz="1556">
                  <a:solidFill>
                    <a:schemeClr val="tx1"/>
                  </a:solidFill>
                  <a:latin typeface="+mn-lt"/>
                  <a:ea typeface="ＭＳ Ｐゴシック" pitchFamily="63" charset="-128"/>
                </a:defRPr>
              </a:lvl9pPr>
            </a:lstStyle>
            <a:p>
              <a:pPr marL="0" indent="0">
                <a:spcBef>
                  <a:spcPts val="944"/>
                </a:spcBef>
              </a:pPr>
              <a:r>
                <a:rPr lang="en-US" sz="2000" b="1" dirty="0" err="1" smtClean="0">
                  <a:solidFill>
                    <a:srgbClr val="97E8F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Sportanlagen</a:t>
              </a:r>
              <a:r>
                <a:rPr lang="en-US" sz="2000" b="1" dirty="0" smtClean="0">
                  <a:solidFill>
                    <a:srgbClr val="97E8F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en-US" sz="2000" b="1" dirty="0" smtClean="0">
                  <a:solidFill>
                    <a:srgbClr val="97E8F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2,46 Mio.</a:t>
              </a:r>
              <a:endParaRPr lang="de-CH" altLang="de-DE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endParaRPr>
            </a:p>
          </p:txBody>
        </p:sp>
        <p:sp>
          <p:nvSpPr>
            <p:cNvPr id="12" name="Inhaltsplatzhalter 1"/>
            <p:cNvSpPr txBox="1">
              <a:spLocks/>
            </p:cNvSpPr>
            <p:nvPr/>
          </p:nvSpPr>
          <p:spPr bwMode="auto">
            <a:xfrm>
              <a:off x="526013" y="2753493"/>
              <a:ext cx="2596692" cy="309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>
              <a:lvl1pPr marL="174620" indent="-17462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778">
                  <a:solidFill>
                    <a:schemeClr val="tx1"/>
                  </a:solidFill>
                  <a:latin typeface="+mn-lt"/>
                  <a:ea typeface="ＭＳ Ｐゴシック" pitchFamily="63" charset="-128"/>
                  <a:cs typeface="ＭＳ Ｐゴシック" pitchFamily="63" charset="-128"/>
                </a:defRPr>
              </a:lvl1pPr>
              <a:lvl2pPr marL="749623" indent="-2998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&gt;"/>
                <a:defRPr sz="1556">
                  <a:solidFill>
                    <a:schemeClr val="tx1"/>
                  </a:solidFill>
                  <a:latin typeface="+mn-lt"/>
                  <a:ea typeface="ＭＳ Ｐゴシック" pitchFamily="63" charset="-128"/>
                </a:defRPr>
              </a:lvl2pPr>
              <a:lvl3pPr marL="1199396" indent="-2998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&gt;"/>
                <a:defRPr sz="1556">
                  <a:solidFill>
                    <a:schemeClr val="tx1"/>
                  </a:solidFill>
                  <a:latin typeface="+mn-lt"/>
                  <a:ea typeface="ＭＳ Ｐゴシック" pitchFamily="63" charset="-128"/>
                </a:defRPr>
              </a:lvl3pPr>
              <a:lvl4pPr marL="1612129" indent="-2998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&gt;"/>
                <a:defRPr sz="1556">
                  <a:solidFill>
                    <a:schemeClr val="tx1"/>
                  </a:solidFill>
                  <a:latin typeface="+mn-lt"/>
                  <a:ea typeface="ＭＳ Ｐゴシック" pitchFamily="63" charset="-128"/>
                </a:defRPr>
              </a:lvl4pPr>
              <a:lvl5pPr marL="2024864" indent="-2998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&gt;"/>
                <a:defRPr sz="1556">
                  <a:solidFill>
                    <a:schemeClr val="tx1"/>
                  </a:solidFill>
                  <a:latin typeface="+mn-lt"/>
                  <a:ea typeface="ＭＳ Ｐゴシック" pitchFamily="63" charset="-128"/>
                </a:defRPr>
              </a:lvl5pPr>
              <a:lvl6pPr marL="2476222" indent="-300148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63" charset="0"/>
                <a:buChar char="&gt;"/>
                <a:defRPr sz="1556">
                  <a:solidFill>
                    <a:schemeClr val="tx1"/>
                  </a:solidFill>
                  <a:latin typeface="+mn-lt"/>
                  <a:ea typeface="ＭＳ Ｐゴシック" pitchFamily="63" charset="-128"/>
                </a:defRPr>
              </a:lvl6pPr>
              <a:lvl7pPr marL="2926446" indent="-300148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63" charset="0"/>
                <a:buChar char="&gt;"/>
                <a:defRPr sz="1556">
                  <a:solidFill>
                    <a:schemeClr val="tx1"/>
                  </a:solidFill>
                  <a:latin typeface="+mn-lt"/>
                  <a:ea typeface="ＭＳ Ｐゴシック" pitchFamily="63" charset="-128"/>
                </a:defRPr>
              </a:lvl7pPr>
              <a:lvl8pPr marL="3376668" indent="-300148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63" charset="0"/>
                <a:buChar char="&gt;"/>
                <a:defRPr sz="1556">
                  <a:solidFill>
                    <a:schemeClr val="tx1"/>
                  </a:solidFill>
                  <a:latin typeface="+mn-lt"/>
                  <a:ea typeface="ＭＳ Ｐゴシック" pitchFamily="63" charset="-128"/>
                </a:defRPr>
              </a:lvl8pPr>
              <a:lvl9pPr marL="3826890" indent="-300148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63" charset="0"/>
                <a:buChar char="&gt;"/>
                <a:defRPr sz="1556">
                  <a:solidFill>
                    <a:schemeClr val="tx1"/>
                  </a:solidFill>
                  <a:latin typeface="+mn-lt"/>
                  <a:ea typeface="ＭＳ Ｐゴシック" pitchFamily="63" charset="-128"/>
                </a:defRPr>
              </a:lvl9pPr>
            </a:lstStyle>
            <a:p>
              <a:pPr marL="0" indent="0" algn="r">
                <a:spcBef>
                  <a:spcPts val="944"/>
                </a:spcBef>
              </a:pPr>
              <a:r>
                <a:rPr lang="en-US" sz="2000" b="1" dirty="0" err="1" smtClean="0">
                  <a:solidFill>
                    <a:srgbClr val="97E8F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Grundbeitrag</a:t>
              </a: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0,79 Mio.</a:t>
              </a:r>
              <a:endParaRPr lang="de-CH" altLang="de-DE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endParaRPr>
            </a:p>
          </p:txBody>
        </p:sp>
        <p:sp>
          <p:nvSpPr>
            <p:cNvPr id="13" name="Inhaltsplatzhalter 1"/>
            <p:cNvSpPr txBox="1">
              <a:spLocks/>
            </p:cNvSpPr>
            <p:nvPr/>
          </p:nvSpPr>
          <p:spPr bwMode="auto">
            <a:xfrm>
              <a:off x="650710" y="4585737"/>
              <a:ext cx="2966788" cy="309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>
              <a:lvl1pPr marL="174620" indent="-17462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778">
                  <a:solidFill>
                    <a:schemeClr val="tx1"/>
                  </a:solidFill>
                  <a:latin typeface="+mn-lt"/>
                  <a:ea typeface="ＭＳ Ｐゴシック" pitchFamily="63" charset="-128"/>
                  <a:cs typeface="ＭＳ Ｐゴシック" pitchFamily="63" charset="-128"/>
                </a:defRPr>
              </a:lvl1pPr>
              <a:lvl2pPr marL="749623" indent="-2998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&gt;"/>
                <a:defRPr sz="1556">
                  <a:solidFill>
                    <a:schemeClr val="tx1"/>
                  </a:solidFill>
                  <a:latin typeface="+mn-lt"/>
                  <a:ea typeface="ＭＳ Ｐゴシック" pitchFamily="63" charset="-128"/>
                </a:defRPr>
              </a:lvl2pPr>
              <a:lvl3pPr marL="1199396" indent="-2998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&gt;"/>
                <a:defRPr sz="1556">
                  <a:solidFill>
                    <a:schemeClr val="tx1"/>
                  </a:solidFill>
                  <a:latin typeface="+mn-lt"/>
                  <a:ea typeface="ＭＳ Ｐゴシック" pitchFamily="63" charset="-128"/>
                </a:defRPr>
              </a:lvl3pPr>
              <a:lvl4pPr marL="1612129" indent="-2998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&gt;"/>
                <a:defRPr sz="1556">
                  <a:solidFill>
                    <a:schemeClr val="tx1"/>
                  </a:solidFill>
                  <a:latin typeface="+mn-lt"/>
                  <a:ea typeface="ＭＳ Ｐゴシック" pitchFamily="63" charset="-128"/>
                </a:defRPr>
              </a:lvl4pPr>
              <a:lvl5pPr marL="2024864" indent="-2998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&gt;"/>
                <a:defRPr sz="1556">
                  <a:solidFill>
                    <a:schemeClr val="tx1"/>
                  </a:solidFill>
                  <a:latin typeface="+mn-lt"/>
                  <a:ea typeface="ＭＳ Ｐゴシック" pitchFamily="63" charset="-128"/>
                </a:defRPr>
              </a:lvl5pPr>
              <a:lvl6pPr marL="2476222" indent="-300148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63" charset="0"/>
                <a:buChar char="&gt;"/>
                <a:defRPr sz="1556">
                  <a:solidFill>
                    <a:schemeClr val="tx1"/>
                  </a:solidFill>
                  <a:latin typeface="+mn-lt"/>
                  <a:ea typeface="ＭＳ Ｐゴシック" pitchFamily="63" charset="-128"/>
                </a:defRPr>
              </a:lvl6pPr>
              <a:lvl7pPr marL="2926446" indent="-300148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63" charset="0"/>
                <a:buChar char="&gt;"/>
                <a:defRPr sz="1556">
                  <a:solidFill>
                    <a:schemeClr val="tx1"/>
                  </a:solidFill>
                  <a:latin typeface="+mn-lt"/>
                  <a:ea typeface="ＭＳ Ｐゴシック" pitchFamily="63" charset="-128"/>
                </a:defRPr>
              </a:lvl7pPr>
              <a:lvl8pPr marL="3376668" indent="-300148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63" charset="0"/>
                <a:buChar char="&gt;"/>
                <a:defRPr sz="1556">
                  <a:solidFill>
                    <a:schemeClr val="tx1"/>
                  </a:solidFill>
                  <a:latin typeface="+mn-lt"/>
                  <a:ea typeface="ＭＳ Ｐゴシック" pitchFamily="63" charset="-128"/>
                </a:defRPr>
              </a:lvl8pPr>
              <a:lvl9pPr marL="3826890" indent="-300148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63" charset="0"/>
                <a:buChar char="&gt;"/>
                <a:defRPr sz="1556">
                  <a:solidFill>
                    <a:schemeClr val="tx1"/>
                  </a:solidFill>
                  <a:latin typeface="+mn-lt"/>
                  <a:ea typeface="ＭＳ Ｐゴシック" pitchFamily="63" charset="-128"/>
                </a:defRPr>
              </a:lvl9pPr>
            </a:lstStyle>
            <a:p>
              <a:pPr marL="0" indent="0" algn="r">
                <a:spcBef>
                  <a:spcPts val="944"/>
                </a:spcBef>
              </a:pPr>
              <a:r>
                <a:rPr lang="en-US" sz="2000" b="1" dirty="0" err="1" smtClean="0">
                  <a:solidFill>
                    <a:srgbClr val="97E8F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Ausbildung</a:t>
              </a:r>
              <a:r>
                <a:rPr lang="en-US" sz="2000" b="1" dirty="0" smtClean="0">
                  <a:solidFill>
                    <a:srgbClr val="97E8F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en-US" sz="2000" b="1" dirty="0" smtClean="0">
                  <a:solidFill>
                    <a:srgbClr val="97E8F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1,50 Mio.</a:t>
              </a:r>
              <a:endParaRPr lang="de-CH" altLang="de-DE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endParaRPr>
            </a:p>
          </p:txBody>
        </p:sp>
        <p:sp>
          <p:nvSpPr>
            <p:cNvPr id="14" name="Inhaltsplatzhalter 1"/>
            <p:cNvSpPr txBox="1">
              <a:spLocks/>
            </p:cNvSpPr>
            <p:nvPr/>
          </p:nvSpPr>
          <p:spPr bwMode="auto">
            <a:xfrm>
              <a:off x="-362920" y="1731447"/>
              <a:ext cx="3854607" cy="309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>
              <a:lvl1pPr marL="174620" indent="-17462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778">
                  <a:solidFill>
                    <a:schemeClr val="tx1"/>
                  </a:solidFill>
                  <a:latin typeface="+mn-lt"/>
                  <a:ea typeface="ＭＳ Ｐゴシック" pitchFamily="63" charset="-128"/>
                  <a:cs typeface="ＭＳ Ｐゴシック" pitchFamily="63" charset="-128"/>
                </a:defRPr>
              </a:lvl1pPr>
              <a:lvl2pPr marL="749623" indent="-2998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&gt;"/>
                <a:defRPr sz="1556">
                  <a:solidFill>
                    <a:schemeClr val="tx1"/>
                  </a:solidFill>
                  <a:latin typeface="+mn-lt"/>
                  <a:ea typeface="ＭＳ Ｐゴシック" pitchFamily="63" charset="-128"/>
                </a:defRPr>
              </a:lvl2pPr>
              <a:lvl3pPr marL="1199396" indent="-2998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&gt;"/>
                <a:defRPr sz="1556">
                  <a:solidFill>
                    <a:schemeClr val="tx1"/>
                  </a:solidFill>
                  <a:latin typeface="+mn-lt"/>
                  <a:ea typeface="ＭＳ Ｐゴシック" pitchFamily="63" charset="-128"/>
                </a:defRPr>
              </a:lvl3pPr>
              <a:lvl4pPr marL="1612129" indent="-2998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&gt;"/>
                <a:defRPr sz="1556">
                  <a:solidFill>
                    <a:schemeClr val="tx1"/>
                  </a:solidFill>
                  <a:latin typeface="+mn-lt"/>
                  <a:ea typeface="ＭＳ Ｐゴシック" pitchFamily="63" charset="-128"/>
                </a:defRPr>
              </a:lvl4pPr>
              <a:lvl5pPr marL="2024864" indent="-2998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&gt;"/>
                <a:defRPr sz="1556">
                  <a:solidFill>
                    <a:schemeClr val="tx1"/>
                  </a:solidFill>
                  <a:latin typeface="+mn-lt"/>
                  <a:ea typeface="ＭＳ Ｐゴシック" pitchFamily="63" charset="-128"/>
                </a:defRPr>
              </a:lvl5pPr>
              <a:lvl6pPr marL="2476222" indent="-300148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63" charset="0"/>
                <a:buChar char="&gt;"/>
                <a:defRPr sz="1556">
                  <a:solidFill>
                    <a:schemeClr val="tx1"/>
                  </a:solidFill>
                  <a:latin typeface="+mn-lt"/>
                  <a:ea typeface="ＭＳ Ｐゴシック" pitchFamily="63" charset="-128"/>
                </a:defRPr>
              </a:lvl6pPr>
              <a:lvl7pPr marL="2926446" indent="-300148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63" charset="0"/>
                <a:buChar char="&gt;"/>
                <a:defRPr sz="1556">
                  <a:solidFill>
                    <a:schemeClr val="tx1"/>
                  </a:solidFill>
                  <a:latin typeface="+mn-lt"/>
                  <a:ea typeface="ＭＳ Ｐゴシック" pitchFamily="63" charset="-128"/>
                </a:defRPr>
              </a:lvl7pPr>
              <a:lvl8pPr marL="3376668" indent="-300148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63" charset="0"/>
                <a:buChar char="&gt;"/>
                <a:defRPr sz="1556">
                  <a:solidFill>
                    <a:schemeClr val="tx1"/>
                  </a:solidFill>
                  <a:latin typeface="+mn-lt"/>
                  <a:ea typeface="ＭＳ Ｐゴシック" pitchFamily="63" charset="-128"/>
                </a:defRPr>
              </a:lvl8pPr>
              <a:lvl9pPr marL="3826890" indent="-300148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63" charset="0"/>
                <a:buChar char="&gt;"/>
                <a:defRPr sz="1556">
                  <a:solidFill>
                    <a:schemeClr val="tx1"/>
                  </a:solidFill>
                  <a:latin typeface="+mn-lt"/>
                  <a:ea typeface="ＭＳ Ｐゴシック" pitchFamily="63" charset="-128"/>
                </a:defRPr>
              </a:lvl9pPr>
            </a:lstStyle>
            <a:p>
              <a:pPr marL="0" indent="0" algn="r">
                <a:spcBef>
                  <a:spcPts val="944"/>
                </a:spcBef>
              </a:pPr>
              <a:r>
                <a:rPr lang="en-US" sz="2000" b="1" dirty="0" err="1" smtClean="0">
                  <a:solidFill>
                    <a:srgbClr val="97E8F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Dienstleistungen</a:t>
              </a:r>
              <a:r>
                <a:rPr lang="en-US" sz="2000" b="1" dirty="0" smtClean="0">
                  <a:solidFill>
                    <a:srgbClr val="97E8F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en-US" sz="2000" b="1" dirty="0" smtClean="0">
                  <a:solidFill>
                    <a:srgbClr val="97E8F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0,81 Mio.</a:t>
              </a:r>
              <a:endParaRPr lang="de-CH" altLang="de-DE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endParaRPr>
            </a:p>
          </p:txBody>
        </p:sp>
        <p:sp>
          <p:nvSpPr>
            <p:cNvPr id="15" name="Inhaltsplatzhalter 1"/>
            <p:cNvSpPr txBox="1">
              <a:spLocks/>
            </p:cNvSpPr>
            <p:nvPr/>
          </p:nvSpPr>
          <p:spPr bwMode="auto">
            <a:xfrm>
              <a:off x="590012" y="977757"/>
              <a:ext cx="4141869" cy="309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>
              <a:lvl1pPr marL="174620" indent="-17462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778">
                  <a:solidFill>
                    <a:schemeClr val="tx1"/>
                  </a:solidFill>
                  <a:latin typeface="+mn-lt"/>
                  <a:ea typeface="ＭＳ Ｐゴシック" pitchFamily="63" charset="-128"/>
                  <a:cs typeface="ＭＳ Ｐゴシック" pitchFamily="63" charset="-128"/>
                </a:defRPr>
              </a:lvl1pPr>
              <a:lvl2pPr marL="749623" indent="-2998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&gt;"/>
                <a:defRPr sz="1556">
                  <a:solidFill>
                    <a:schemeClr val="tx1"/>
                  </a:solidFill>
                  <a:latin typeface="+mn-lt"/>
                  <a:ea typeface="ＭＳ Ｐゴシック" pitchFamily="63" charset="-128"/>
                </a:defRPr>
              </a:lvl2pPr>
              <a:lvl3pPr marL="1199396" indent="-2998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&gt;"/>
                <a:defRPr sz="1556">
                  <a:solidFill>
                    <a:schemeClr val="tx1"/>
                  </a:solidFill>
                  <a:latin typeface="+mn-lt"/>
                  <a:ea typeface="ＭＳ Ｐゴシック" pitchFamily="63" charset="-128"/>
                </a:defRPr>
              </a:lvl3pPr>
              <a:lvl4pPr marL="1612129" indent="-2998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&gt;"/>
                <a:defRPr sz="1556">
                  <a:solidFill>
                    <a:schemeClr val="tx1"/>
                  </a:solidFill>
                  <a:latin typeface="+mn-lt"/>
                  <a:ea typeface="ＭＳ Ｐゴシック" pitchFamily="63" charset="-128"/>
                </a:defRPr>
              </a:lvl4pPr>
              <a:lvl5pPr marL="2024864" indent="-2998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&gt;"/>
                <a:defRPr sz="1556">
                  <a:solidFill>
                    <a:schemeClr val="tx1"/>
                  </a:solidFill>
                  <a:latin typeface="+mn-lt"/>
                  <a:ea typeface="ＭＳ Ｐゴシック" pitchFamily="63" charset="-128"/>
                </a:defRPr>
              </a:lvl5pPr>
              <a:lvl6pPr marL="2476222" indent="-300148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63" charset="0"/>
                <a:buChar char="&gt;"/>
                <a:defRPr sz="1556">
                  <a:solidFill>
                    <a:schemeClr val="tx1"/>
                  </a:solidFill>
                  <a:latin typeface="+mn-lt"/>
                  <a:ea typeface="ＭＳ Ｐゴシック" pitchFamily="63" charset="-128"/>
                </a:defRPr>
              </a:lvl6pPr>
              <a:lvl7pPr marL="2926446" indent="-300148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63" charset="0"/>
                <a:buChar char="&gt;"/>
                <a:defRPr sz="1556">
                  <a:solidFill>
                    <a:schemeClr val="tx1"/>
                  </a:solidFill>
                  <a:latin typeface="+mn-lt"/>
                  <a:ea typeface="ＭＳ Ｐゴシック" pitchFamily="63" charset="-128"/>
                </a:defRPr>
              </a:lvl7pPr>
              <a:lvl8pPr marL="3376668" indent="-300148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63" charset="0"/>
                <a:buChar char="&gt;"/>
                <a:defRPr sz="1556">
                  <a:solidFill>
                    <a:schemeClr val="tx1"/>
                  </a:solidFill>
                  <a:latin typeface="+mn-lt"/>
                  <a:ea typeface="ＭＳ Ｐゴシック" pitchFamily="63" charset="-128"/>
                </a:defRPr>
              </a:lvl8pPr>
              <a:lvl9pPr marL="3826890" indent="-300148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63" charset="0"/>
                <a:buChar char="&gt;"/>
                <a:defRPr sz="1556">
                  <a:solidFill>
                    <a:schemeClr val="tx1"/>
                  </a:solidFill>
                  <a:latin typeface="+mn-lt"/>
                  <a:ea typeface="ＭＳ Ｐゴシック" pitchFamily="63" charset="-128"/>
                </a:defRPr>
              </a:lvl9pPr>
            </a:lstStyle>
            <a:p>
              <a:pPr marL="0" indent="0" algn="r">
                <a:spcBef>
                  <a:spcPts val="944"/>
                </a:spcBef>
              </a:pPr>
              <a:r>
                <a:rPr lang="en-US" sz="2000" b="1" dirty="0" err="1" smtClean="0">
                  <a:solidFill>
                    <a:srgbClr val="97E8F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Anlässe</a:t>
              </a:r>
              <a:r>
                <a:rPr lang="en-US" sz="2000" b="1" dirty="0" smtClean="0">
                  <a:solidFill>
                    <a:srgbClr val="97E8F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&amp; </a:t>
              </a:r>
              <a:r>
                <a:rPr lang="en-US" sz="2000" b="1" dirty="0" err="1" smtClean="0">
                  <a:solidFill>
                    <a:srgbClr val="97E8F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Sportförderung</a:t>
              </a: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0,4 Mio.</a:t>
              </a:r>
              <a:endParaRPr lang="de-CH" altLang="de-DE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endParaRPr>
            </a:p>
          </p:txBody>
        </p:sp>
        <p:cxnSp>
          <p:nvCxnSpPr>
            <p:cNvPr id="18" name="Gerader Verbinder 17"/>
            <p:cNvCxnSpPr/>
            <p:nvPr/>
          </p:nvCxnSpPr>
          <p:spPr>
            <a:xfrm flipV="1">
              <a:off x="5102545" y="139312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>
            <a:xfrm flipV="1">
              <a:off x="4779268" y="1398290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>
            <a:xfrm flipV="1">
              <a:off x="6277364" y="1811656"/>
              <a:ext cx="185644" cy="205032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/>
          </p:nvCxnSpPr>
          <p:spPr>
            <a:xfrm flipV="1">
              <a:off x="6493468" y="4162612"/>
              <a:ext cx="0" cy="27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/>
            <p:cNvCxnSpPr/>
            <p:nvPr/>
          </p:nvCxnSpPr>
          <p:spPr>
            <a:xfrm flipV="1">
              <a:off x="3617498" y="4285462"/>
              <a:ext cx="134608" cy="14715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/>
            <p:cNvCxnSpPr/>
            <p:nvPr/>
          </p:nvCxnSpPr>
          <p:spPr>
            <a:xfrm rot="5400000" flipV="1">
              <a:off x="3352484" y="2761320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/>
            <p:cNvCxnSpPr/>
            <p:nvPr/>
          </p:nvCxnSpPr>
          <p:spPr>
            <a:xfrm rot="5400000" flipV="1">
              <a:off x="3884480" y="182235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353" y="2893148"/>
            <a:ext cx="2857500" cy="8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9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" b="17"/>
          <a:stretch>
            <a:fillRect/>
          </a:stretch>
        </p:blipFill>
        <p:spPr/>
      </p:pic>
      <p:sp>
        <p:nvSpPr>
          <p:cNvPr id="19462" name="Fußzeilenplatzhalter 5"/>
          <p:cNvSpPr>
            <a:spLocks noGrp="1"/>
          </p:cNvSpPr>
          <p:nvPr>
            <p:ph type="ftr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778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0220" indent="-280448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25317" indent="-224006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75090" indent="-224006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24864" indent="-224006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2844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40824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48802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56784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CH" sz="889" dirty="0" smtClean="0">
                <a:solidFill>
                  <a:schemeClr val="bg1"/>
                </a:solidFill>
              </a:rPr>
              <a:t>75 Jahre ZKS – Engagiert für den Vereinssport.</a:t>
            </a:r>
            <a:endParaRPr lang="de-DE" sz="889" dirty="0">
              <a:solidFill>
                <a:schemeClr val="bg1"/>
              </a:solidFill>
            </a:endParaRPr>
          </a:p>
        </p:txBody>
      </p:sp>
      <p:sp>
        <p:nvSpPr>
          <p:cNvPr id="19461" name="Foliennummernplatzhalter 4"/>
          <p:cNvSpPr>
            <a:spLocks noGrp="1"/>
          </p:cNvSpPr>
          <p:nvPr>
            <p:ph type="sldNum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1778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0220" indent="-280448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25317" indent="-224006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75090" indent="-224006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24864" indent="-224006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2844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40824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48802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56784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6C4C3F-9630-426F-B6E7-F74A37E23229}" type="slidenum">
              <a:rPr lang="de-DE" altLang="de-DE" sz="889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de-DE" altLang="de-DE" sz="889" dirty="0">
              <a:solidFill>
                <a:schemeClr val="bg1"/>
              </a:solidFill>
            </a:endParaRPr>
          </a:p>
        </p:txBody>
      </p:sp>
      <p:sp>
        <p:nvSpPr>
          <p:cNvPr id="19460" name="Titel 3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de-CH" altLang="de-DE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Es ist </a:t>
            </a:r>
            <a:r>
              <a:rPr lang="de-CH" altLang="de-DE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EUER</a:t>
            </a:r>
            <a:r>
              <a:rPr lang="de-CH" altLang="de-DE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 Sportzentrum – nutzt es!</a:t>
            </a:r>
            <a:endParaRPr lang="de-DE" altLang="de-DE" dirty="0" smtClean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9458" name="Inhaltsplatzhalter 1"/>
          <p:cNvSpPr>
            <a:spLocks noGrp="1"/>
          </p:cNvSpPr>
          <p:nvPr>
            <p:ph idx="4294967295"/>
          </p:nvPr>
        </p:nvSpPr>
        <p:spPr>
          <a:xfrm>
            <a:off x="500947" y="1629106"/>
            <a:ext cx="8035437" cy="3416139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de-CH" altLang="de-D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Über </a:t>
            </a:r>
            <a:r>
              <a:rPr lang="de-CH" altLang="de-DE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ＭＳ Ｐゴシック" panose="020B0600070205080204" pitchFamily="34" charset="-128"/>
              </a:rPr>
              <a:t>30’000</a:t>
            </a:r>
            <a:r>
              <a:rPr lang="de-CH" altLang="de-D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 Logiernächte pro Jahr</a:t>
            </a:r>
          </a:p>
          <a:p>
            <a:pPr marL="0" indent="0">
              <a:spcBef>
                <a:spcPts val="0"/>
              </a:spcBef>
            </a:pPr>
            <a:r>
              <a:rPr lang="de-CH" altLang="de-D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Über </a:t>
            </a:r>
            <a:r>
              <a:rPr lang="de-CH" altLang="de-DE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ＭＳ Ｐゴシック" panose="020B0600070205080204" pitchFamily="34" charset="-128"/>
              </a:rPr>
              <a:t>4’000</a:t>
            </a:r>
            <a:r>
              <a:rPr lang="de-CH" altLang="de-D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 Kurse pro Jahr</a:t>
            </a:r>
          </a:p>
          <a:p>
            <a:pPr marL="0" indent="0">
              <a:spcBef>
                <a:spcPts val="0"/>
              </a:spcBef>
            </a:pPr>
            <a:r>
              <a:rPr lang="de-CH" altLang="de-D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Instandsetzung und Erweiterung für </a:t>
            </a:r>
            <a:r>
              <a:rPr lang="de-CH" altLang="de-DE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ＭＳ Ｐゴシック" panose="020B0600070205080204" pitchFamily="34" charset="-128"/>
              </a:rPr>
              <a:t>50</a:t>
            </a:r>
            <a:r>
              <a:rPr lang="de-CH" altLang="de-D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 Millionen Franken </a:t>
            </a:r>
            <a:br>
              <a:rPr lang="de-CH" altLang="de-D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</a:br>
            <a:r>
              <a:rPr lang="de-CH" altLang="de-D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(Reserven aus Sportfonds!)</a:t>
            </a:r>
          </a:p>
          <a:p>
            <a:pPr marL="0" indent="0">
              <a:spcBef>
                <a:spcPts val="0"/>
              </a:spcBef>
            </a:pPr>
            <a:r>
              <a:rPr lang="de-CH" altLang="de-DE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ＭＳ Ｐゴシック" panose="020B0600070205080204" pitchFamily="34" charset="-128"/>
              </a:rPr>
              <a:t>60 Franken</a:t>
            </a:r>
            <a:r>
              <a:rPr lang="de-CH" altLang="de-DE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 </a:t>
            </a:r>
            <a:r>
              <a:rPr lang="de-CH" altLang="de-D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pro Nacht und Person für Zürcher Sportler </a:t>
            </a:r>
            <a:br>
              <a:rPr lang="de-CH" altLang="de-D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</a:br>
            <a:r>
              <a:rPr lang="de-CH" altLang="de-D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(inkl. Vollpension und Sportanlagenbenutzung)</a:t>
            </a:r>
            <a:endParaRPr lang="de-DE" altLang="de-DE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730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" b="17"/>
          <a:stretch>
            <a:fillRect/>
          </a:stretch>
        </p:blipFill>
        <p:spPr/>
      </p:pic>
      <p:sp>
        <p:nvSpPr>
          <p:cNvPr id="14341" name="Fußzeilenplatzhalter 4"/>
          <p:cNvSpPr>
            <a:spLocks noGrp="1"/>
          </p:cNvSpPr>
          <p:nvPr>
            <p:ph type="ftr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778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0220" indent="-280448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25317" indent="-224006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75090" indent="-224006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24864" indent="-224006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2844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40824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48802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56784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CH" sz="889" b="0" dirty="0" smtClean="0"/>
              <a:t>75 Jahre ZKS – Engagiert für den Vereinssport.</a:t>
            </a:r>
            <a:endParaRPr lang="de-DE" sz="889" b="0" dirty="0"/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1778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0220" indent="-280448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25317" indent="-224006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75090" indent="-224006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24864" indent="-224006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2844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40824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48802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56784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8D167B-1D44-4896-81B5-0E407D102EA0}" type="slidenum">
              <a:rPr lang="de-DE" altLang="de-DE" sz="889" b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de-DE" altLang="de-DE" sz="889" b="0" dirty="0"/>
          </a:p>
        </p:txBody>
      </p:sp>
      <p:sp>
        <p:nvSpPr>
          <p:cNvPr id="14338" name="Inhaltsplatzhalter 1"/>
          <p:cNvSpPr>
            <a:spLocks noGrp="1"/>
          </p:cNvSpPr>
          <p:nvPr>
            <p:ph idx="4294967295"/>
          </p:nvPr>
        </p:nvSpPr>
        <p:spPr>
          <a:xfrm>
            <a:off x="1138008" y="1280946"/>
            <a:ext cx="2232246" cy="284859"/>
          </a:xfrm>
        </p:spPr>
        <p:txBody>
          <a:bodyPr/>
          <a:lstStyle/>
          <a:p>
            <a:pPr marL="0" indent="0" algn="ctr">
              <a:spcBef>
                <a:spcPts val="0"/>
              </a:spcBef>
            </a:pPr>
            <a:r>
              <a:rPr lang="de-CH" altLang="de-DE" sz="1600" b="1" dirty="0" smtClean="0">
                <a:ea typeface="ＭＳ Ｐゴシック" panose="020B0600070205080204" pitchFamily="34" charset="-128"/>
              </a:rPr>
              <a:t>Das Trainingscamp</a:t>
            </a:r>
            <a:endParaRPr lang="de-DE" altLang="de-DE" sz="1600" b="1" dirty="0" smtClean="0">
              <a:ea typeface="ＭＳ Ｐゴシック" panose="020B0600070205080204" pitchFamily="34" charset="-128"/>
            </a:endParaRPr>
          </a:p>
        </p:txBody>
      </p:sp>
      <p:sp>
        <p:nvSpPr>
          <p:cNvPr id="11" name="Gleichschenkliges Dreieck 10"/>
          <p:cNvSpPr/>
          <p:nvPr/>
        </p:nvSpPr>
        <p:spPr>
          <a:xfrm>
            <a:off x="831528" y="311345"/>
            <a:ext cx="8858146" cy="900000"/>
          </a:xfrm>
          <a:prstGeom prst="triangle">
            <a:avLst/>
          </a:prstGeom>
          <a:solidFill>
            <a:srgbClr val="0086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360000" rtlCol="0" anchor="ctr"/>
          <a:lstStyle/>
          <a:p>
            <a:pPr algn="ctr">
              <a:defRPr/>
            </a:pPr>
            <a:r>
              <a:rPr lang="de-CH" altLang="de-DE" sz="2000" b="1" dirty="0">
                <a:ea typeface="ＭＳ Ｐゴシック" panose="020B0600070205080204" pitchFamily="34" charset="-128"/>
              </a:rPr>
              <a:t>75 Jahre ZKS: </a:t>
            </a:r>
            <a:r>
              <a:rPr lang="de-CH" altLang="de-DE" sz="2000" b="1" dirty="0" smtClean="0">
                <a:ea typeface="ＭＳ Ｐゴシック" panose="020B0600070205080204" pitchFamily="34" charset="-128"/>
              </a:rPr>
              <a:t/>
            </a:r>
            <a:br>
              <a:rPr lang="de-CH" altLang="de-DE" sz="2000" b="1" dirty="0" smtClean="0">
                <a:ea typeface="ＭＳ Ｐゴシック" panose="020B0600070205080204" pitchFamily="34" charset="-128"/>
              </a:rPr>
            </a:br>
            <a:r>
              <a:rPr lang="de-CH" altLang="de-DE" sz="2000" b="1" dirty="0" smtClean="0">
                <a:ea typeface="ＭＳ Ｐゴシック" panose="020B0600070205080204" pitchFamily="34" charset="-128"/>
              </a:rPr>
              <a:t>Feiern</a:t>
            </a:r>
            <a:r>
              <a:rPr lang="de-CH" altLang="de-DE" sz="2000" b="1" dirty="0">
                <a:ea typeface="ＭＳ Ｐゴシック" panose="020B0600070205080204" pitchFamily="34" charset="-128"/>
              </a:rPr>
              <a:t>, </a:t>
            </a:r>
            <a:r>
              <a:rPr lang="de-CH" altLang="de-DE" sz="2000" b="1" dirty="0" smtClean="0">
                <a:ea typeface="ＭＳ Ｐゴシック" panose="020B0600070205080204" pitchFamily="34" charset="-128"/>
              </a:rPr>
              <a:t>erleben, Danke </a:t>
            </a:r>
            <a:r>
              <a:rPr lang="de-CH" altLang="de-DE" sz="2000" b="1" dirty="0">
                <a:ea typeface="ＭＳ Ｐゴシック" panose="020B0600070205080204" pitchFamily="34" charset="-128"/>
              </a:rPr>
              <a:t>sagen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ea typeface="ＭＳ Ｐゴシック" pitchFamily="105" charset="-128"/>
              <a:cs typeface="Arial" panose="020B0604020202020204" pitchFamily="34" charset="0"/>
            </a:endParaRPr>
          </a:p>
        </p:txBody>
      </p:sp>
      <p:sp>
        <p:nvSpPr>
          <p:cNvPr id="12" name="Rectangle 14">
            <a:extLst>
              <a:ext uri="{FF2B5EF4-FFF2-40B4-BE49-F238E27FC236}">
                <a16:creationId xmlns="" xmlns:a16="http://schemas.microsoft.com/office/drawing/2014/main" id="{8F445759-27B2-49C3-8F6E-411A2C17C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529" y="3689179"/>
            <a:ext cx="8858144" cy="1675070"/>
          </a:xfrm>
          <a:prstGeom prst="rect">
            <a:avLst/>
          </a:prstGeom>
          <a:solidFill>
            <a:srgbClr val="0086D7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8000" tIns="40522" rIns="81043" bIns="40522" anchor="ctr"/>
          <a:lstStyle/>
          <a:p>
            <a:pPr>
              <a:spcBef>
                <a:spcPts val="0"/>
              </a:spcBef>
              <a:tabLst>
                <a:tab pos="542925" algn="l"/>
              </a:tabLst>
            </a:pPr>
            <a:r>
              <a:rPr lang="de-CH" altLang="de-DE" sz="1600" b="1" dirty="0" smtClean="0">
                <a:solidFill>
                  <a:schemeClr val="bg1"/>
                </a:solidFill>
              </a:rPr>
              <a:t>2016: </a:t>
            </a:r>
            <a:r>
              <a:rPr lang="de-CH" altLang="de-DE" sz="1600" dirty="0" smtClean="0">
                <a:solidFill>
                  <a:schemeClr val="bg1"/>
                </a:solidFill>
              </a:rPr>
              <a:t>Sportarten- und Mitgliedervielfalt des ZKS erstmals in einem Film dokumentiert</a:t>
            </a:r>
            <a:endParaRPr lang="de-CH" altLang="de-DE" sz="1600" b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tabLst>
                <a:tab pos="542925" algn="l"/>
              </a:tabLst>
            </a:pPr>
            <a:r>
              <a:rPr lang="de-CH" altLang="de-DE" sz="1600" b="1" dirty="0" smtClean="0">
                <a:solidFill>
                  <a:schemeClr val="bg1"/>
                </a:solidFill>
              </a:rPr>
              <a:t>2014: </a:t>
            </a:r>
            <a:r>
              <a:rPr lang="de-CH" altLang="de-DE" sz="1600" dirty="0" smtClean="0">
                <a:solidFill>
                  <a:schemeClr val="bg1"/>
                </a:solidFill>
              </a:rPr>
              <a:t>Die erste Volksinitiative </a:t>
            </a:r>
            <a:r>
              <a:rPr lang="de-CH" altLang="de-DE" sz="1600" dirty="0">
                <a:solidFill>
                  <a:schemeClr val="bg1"/>
                </a:solidFill>
              </a:rPr>
              <a:t>gegen den Vereinssport </a:t>
            </a:r>
            <a:r>
              <a:rPr lang="de-CH" altLang="de-DE" sz="1600" dirty="0" smtClean="0">
                <a:solidFill>
                  <a:schemeClr val="bg1"/>
                </a:solidFill>
              </a:rPr>
              <a:t>wird erfolgreich abgewendet</a:t>
            </a:r>
          </a:p>
          <a:p>
            <a:pPr>
              <a:spcBef>
                <a:spcPts val="0"/>
              </a:spcBef>
              <a:tabLst>
                <a:tab pos="542925" algn="l"/>
              </a:tabLst>
            </a:pPr>
            <a:r>
              <a:rPr lang="de-CH" altLang="de-DE" sz="1600" b="1" dirty="0" smtClean="0">
                <a:solidFill>
                  <a:schemeClr val="bg1"/>
                </a:solidFill>
              </a:rPr>
              <a:t>2011: </a:t>
            </a:r>
            <a:r>
              <a:rPr lang="de-CH" altLang="de-DE" sz="1600" dirty="0" smtClean="0">
                <a:solidFill>
                  <a:schemeClr val="bg1"/>
                </a:solidFill>
              </a:rPr>
              <a:t>ZKS &amp; Sportamt unter dem Label «Sportkanton Zürich – wir bewegen»</a:t>
            </a:r>
          </a:p>
          <a:p>
            <a:pPr>
              <a:spcBef>
                <a:spcPts val="0"/>
              </a:spcBef>
              <a:tabLst>
                <a:tab pos="542925" algn="l"/>
              </a:tabLst>
            </a:pPr>
            <a:r>
              <a:rPr lang="de-CH" altLang="de-DE" sz="1600" b="1" dirty="0">
                <a:solidFill>
                  <a:schemeClr val="bg1"/>
                </a:solidFill>
              </a:rPr>
              <a:t>2005</a:t>
            </a:r>
            <a:r>
              <a:rPr lang="de-CH" altLang="de-DE" sz="1600" b="1" dirty="0" smtClean="0">
                <a:solidFill>
                  <a:schemeClr val="bg1"/>
                </a:solidFill>
              </a:rPr>
              <a:t>: </a:t>
            </a:r>
            <a:r>
              <a:rPr lang="de-CH" altLang="de-DE" sz="1600" dirty="0" smtClean="0">
                <a:solidFill>
                  <a:schemeClr val="bg1"/>
                </a:solidFill>
              </a:rPr>
              <a:t>In der neuen Kantonsverfassung ist erstmals ein Sportartikel (Art. 121) verankert</a:t>
            </a:r>
          </a:p>
          <a:p>
            <a:pPr>
              <a:spcBef>
                <a:spcPts val="0"/>
              </a:spcBef>
              <a:tabLst>
                <a:tab pos="542925" algn="l"/>
              </a:tabLst>
            </a:pPr>
            <a:r>
              <a:rPr lang="de-CH" altLang="de-DE" sz="1600" b="1" dirty="0" smtClean="0">
                <a:solidFill>
                  <a:schemeClr val="bg1"/>
                </a:solidFill>
              </a:rPr>
              <a:t>2003: </a:t>
            </a:r>
            <a:r>
              <a:rPr lang="de-CH" altLang="de-DE" sz="1600" dirty="0" smtClean="0">
                <a:solidFill>
                  <a:schemeClr val="bg1"/>
                </a:solidFill>
              </a:rPr>
              <a:t>Der</a:t>
            </a:r>
            <a:r>
              <a:rPr lang="de-CH" altLang="de-DE" sz="1600" b="1" dirty="0" smtClean="0">
                <a:solidFill>
                  <a:schemeClr val="bg1"/>
                </a:solidFill>
              </a:rPr>
              <a:t> </a:t>
            </a:r>
            <a:r>
              <a:rPr lang="de-CH" altLang="de-DE" sz="1600" dirty="0" smtClean="0">
                <a:solidFill>
                  <a:schemeClr val="bg1"/>
                </a:solidFill>
              </a:rPr>
              <a:t>ZKS richtet sich neu als Dienstleister und Interessenvertreter des Sports aus</a:t>
            </a:r>
            <a:endParaRPr lang="de-DE" altLang="de-DE" sz="16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tabLst>
                <a:tab pos="542925" algn="l"/>
              </a:tabLst>
            </a:pPr>
            <a:r>
              <a:rPr lang="de-CH" altLang="de-DE" sz="1600" b="1" dirty="0" smtClean="0">
                <a:solidFill>
                  <a:schemeClr val="bg1"/>
                </a:solidFill>
              </a:rPr>
              <a:t>1943: </a:t>
            </a:r>
            <a:r>
              <a:rPr lang="de-CH" altLang="de-DE" sz="1600" dirty="0" smtClean="0">
                <a:solidFill>
                  <a:schemeClr val="bg1"/>
                </a:solidFill>
              </a:rPr>
              <a:t>30</a:t>
            </a:r>
            <a:r>
              <a:rPr lang="de-CH" altLang="de-DE" sz="1600" dirty="0">
                <a:solidFill>
                  <a:schemeClr val="bg1"/>
                </a:solidFill>
              </a:rPr>
              <a:t>. Januar 1943 gegründet, 14 Sportverbände mit </a:t>
            </a:r>
            <a:r>
              <a:rPr lang="de-CH" altLang="de-DE" sz="1600" dirty="0" smtClean="0">
                <a:solidFill>
                  <a:schemeClr val="bg1"/>
                </a:solidFill>
              </a:rPr>
              <a:t>111’743 Mitgliedern</a:t>
            </a:r>
          </a:p>
        </p:txBody>
      </p:sp>
      <p:sp>
        <p:nvSpPr>
          <p:cNvPr id="17" name="Inhaltsplatzhalter 1"/>
          <p:cNvSpPr txBox="1">
            <a:spLocks/>
          </p:cNvSpPr>
          <p:nvPr/>
        </p:nvSpPr>
        <p:spPr bwMode="auto">
          <a:xfrm>
            <a:off x="4075865" y="1280946"/>
            <a:ext cx="2304256" cy="28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>
            <a:lvl1pPr marL="174620" indent="-17462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778">
                <a:solidFill>
                  <a:schemeClr val="tx1"/>
                </a:solidFill>
                <a:latin typeface="+mn-lt"/>
                <a:ea typeface="ＭＳ Ｐゴシック" pitchFamily="63" charset="-128"/>
                <a:cs typeface="ＭＳ Ｐゴシック" pitchFamily="63" charset="-128"/>
              </a:defRPr>
            </a:lvl1pPr>
            <a:lvl2pPr marL="749623" indent="-2998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2pPr>
            <a:lvl3pPr marL="1199396" indent="-2998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3pPr>
            <a:lvl4pPr marL="1612129" indent="-2998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4pPr>
            <a:lvl5pPr marL="2024864" indent="-2998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5pPr>
            <a:lvl6pPr marL="2476222" indent="-30014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63" charset="0"/>
              <a:buChar char="&gt;"/>
              <a:defRPr sz="1556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6pPr>
            <a:lvl7pPr marL="2926446" indent="-30014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63" charset="0"/>
              <a:buChar char="&gt;"/>
              <a:defRPr sz="1556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7pPr>
            <a:lvl8pPr marL="3376668" indent="-30014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63" charset="0"/>
              <a:buChar char="&gt;"/>
              <a:defRPr sz="1556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8pPr>
            <a:lvl9pPr marL="3826890" indent="-30014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63" charset="0"/>
              <a:buChar char="&gt;"/>
              <a:defRPr sz="1556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9pPr>
          </a:lstStyle>
          <a:p>
            <a:pPr marL="0" indent="0" algn="ctr">
              <a:spcBef>
                <a:spcPts val="0"/>
              </a:spcBef>
            </a:pPr>
            <a:r>
              <a:rPr lang="de-CH" altLang="de-DE" sz="1600" b="1" kern="0" dirty="0" smtClean="0">
                <a:ea typeface="ＭＳ Ｐゴシック" panose="020B0600070205080204" pitchFamily="34" charset="-128"/>
              </a:rPr>
              <a:t>Das Jubiläums-Buch</a:t>
            </a:r>
            <a:endParaRPr lang="de-DE" altLang="de-DE" sz="1600" b="1" kern="0" dirty="0" smtClean="0">
              <a:ea typeface="ＭＳ Ｐゴシック" panose="020B0600070205080204" pitchFamily="34" charset="-128"/>
            </a:endParaRPr>
          </a:p>
        </p:txBody>
      </p:sp>
      <p:sp>
        <p:nvSpPr>
          <p:cNvPr id="18" name="Inhaltsplatzhalter 1"/>
          <p:cNvSpPr txBox="1">
            <a:spLocks/>
          </p:cNvSpPr>
          <p:nvPr/>
        </p:nvSpPr>
        <p:spPr bwMode="auto">
          <a:xfrm>
            <a:off x="7183774" y="1280946"/>
            <a:ext cx="2141748" cy="28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>
            <a:lvl1pPr marL="174620" indent="-17462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778">
                <a:solidFill>
                  <a:schemeClr val="tx1"/>
                </a:solidFill>
                <a:latin typeface="+mn-lt"/>
                <a:ea typeface="ＭＳ Ｐゴシック" pitchFamily="63" charset="-128"/>
                <a:cs typeface="ＭＳ Ｐゴシック" pitchFamily="63" charset="-128"/>
              </a:defRPr>
            </a:lvl1pPr>
            <a:lvl2pPr marL="749623" indent="-2998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2pPr>
            <a:lvl3pPr marL="1199396" indent="-2998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3pPr>
            <a:lvl4pPr marL="1612129" indent="-2998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4pPr>
            <a:lvl5pPr marL="2024864" indent="-2998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5pPr>
            <a:lvl6pPr marL="2476222" indent="-30014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63" charset="0"/>
              <a:buChar char="&gt;"/>
              <a:defRPr sz="1556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6pPr>
            <a:lvl7pPr marL="2926446" indent="-30014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63" charset="0"/>
              <a:buChar char="&gt;"/>
              <a:defRPr sz="1556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7pPr>
            <a:lvl8pPr marL="3376668" indent="-30014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63" charset="0"/>
              <a:buChar char="&gt;"/>
              <a:defRPr sz="1556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8pPr>
            <a:lvl9pPr marL="3826890" indent="-30014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63" charset="0"/>
              <a:buChar char="&gt;"/>
              <a:defRPr sz="1556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9pPr>
          </a:lstStyle>
          <a:p>
            <a:pPr marL="0" indent="0" algn="ctr">
              <a:spcBef>
                <a:spcPts val="0"/>
              </a:spcBef>
            </a:pPr>
            <a:r>
              <a:rPr lang="de-CH" altLang="de-DE" sz="1600" b="1" kern="0" dirty="0" smtClean="0">
                <a:ea typeface="ＭＳ Ｐゴシック" panose="020B0600070205080204" pitchFamily="34" charset="-128"/>
              </a:rPr>
              <a:t>Die Jubiläums-Feier</a:t>
            </a:r>
            <a:endParaRPr lang="de-DE" altLang="de-DE" sz="1600" b="1" kern="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28" y="1637773"/>
            <a:ext cx="2845207" cy="189490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529" y="1637773"/>
            <a:ext cx="2856929" cy="190554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854" y="1636857"/>
            <a:ext cx="2869589" cy="1873204"/>
          </a:xfrm>
          <a:prstGeom prst="rect">
            <a:avLst/>
          </a:prstGeom>
        </p:spPr>
      </p:pic>
      <p:sp>
        <p:nvSpPr>
          <p:cNvPr id="13" name="Titel 3"/>
          <p:cNvSpPr>
            <a:spLocks noGrp="1"/>
          </p:cNvSpPr>
          <p:nvPr>
            <p:ph type="title"/>
          </p:nvPr>
        </p:nvSpPr>
        <p:spPr>
          <a:xfrm>
            <a:off x="491717" y="364553"/>
            <a:ext cx="9556835" cy="900000"/>
          </a:xfrm>
          <a:ln/>
        </p:spPr>
        <p:txBody>
          <a:bodyPr/>
          <a:lstStyle/>
          <a:p>
            <a:r>
              <a:rPr lang="de-CH" altLang="de-DE" dirty="0" smtClean="0">
                <a:ea typeface="ＭＳ Ｐゴシック" panose="020B0600070205080204" pitchFamily="34" charset="-128"/>
              </a:rPr>
              <a:t>Meilensteine							ZKS-Jubiläum</a:t>
            </a:r>
            <a:endParaRPr lang="de-DE" altLang="de-DE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182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  <p:bldP spid="11" grpId="0" animBg="1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" b="17"/>
          <a:stretch>
            <a:fillRect/>
          </a:stretch>
        </p:blipFill>
        <p:spPr/>
      </p:pic>
      <p:sp>
        <p:nvSpPr>
          <p:cNvPr id="19462" name="Fußzeilenplatzhalter 5"/>
          <p:cNvSpPr>
            <a:spLocks noGrp="1"/>
          </p:cNvSpPr>
          <p:nvPr>
            <p:ph type="ftr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778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0220" indent="-280448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25317" indent="-224006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75090" indent="-224006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24864" indent="-224006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2844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40824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48802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56784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CH" sz="889" smtClean="0">
                <a:solidFill>
                  <a:schemeClr val="bg1"/>
                </a:solidFill>
              </a:rPr>
              <a:t>75 Jahre ZKS – Engagiert für den Vereinssport.</a:t>
            </a:r>
            <a:endParaRPr lang="de-DE" sz="889" dirty="0">
              <a:solidFill>
                <a:schemeClr val="bg1"/>
              </a:solidFill>
            </a:endParaRPr>
          </a:p>
        </p:txBody>
      </p:sp>
      <p:sp>
        <p:nvSpPr>
          <p:cNvPr id="19461" name="Foliennummernplatzhalter 4"/>
          <p:cNvSpPr>
            <a:spLocks noGrp="1"/>
          </p:cNvSpPr>
          <p:nvPr>
            <p:ph type="sldNum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1778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0220" indent="-280448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25317" indent="-224006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75090" indent="-224006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24864" indent="-224006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2844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40824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48802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56784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6C4C3F-9630-426F-B6E7-F74A37E23229}" type="slidenum">
              <a:rPr lang="de-DE" altLang="de-DE" sz="889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de-DE" altLang="de-DE" sz="889" dirty="0">
              <a:solidFill>
                <a:schemeClr val="bg1"/>
              </a:solidFill>
            </a:endParaRPr>
          </a:p>
        </p:txBody>
      </p:sp>
      <p:sp>
        <p:nvSpPr>
          <p:cNvPr id="19460" name="Titel 3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de-CH" altLang="de-DE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Sportartenvielfalt </a:t>
            </a:r>
            <a:r>
              <a:rPr lang="de-CH" altLang="de-DE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erlebbar</a:t>
            </a:r>
            <a:r>
              <a:rPr lang="de-CH" altLang="de-DE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 machen</a:t>
            </a:r>
            <a:endParaRPr lang="de-DE" altLang="de-DE" dirty="0" smtClean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988892" y="1345332"/>
            <a:ext cx="8182223" cy="3456384"/>
            <a:chOff x="831528" y="1489348"/>
            <a:chExt cx="8182223" cy="3456384"/>
          </a:xfrm>
        </p:grpSpPr>
        <p:sp>
          <p:nvSpPr>
            <p:cNvPr id="10" name="Rechteck 9"/>
            <p:cNvSpPr/>
            <p:nvPr/>
          </p:nvSpPr>
          <p:spPr>
            <a:xfrm>
              <a:off x="5557367" y="1489348"/>
              <a:ext cx="3456384" cy="3456384"/>
            </a:xfrm>
            <a:prstGeom prst="rect">
              <a:avLst/>
            </a:prstGeom>
            <a:solidFill>
              <a:srgbClr val="97E8FC"/>
            </a:solidFill>
            <a:ln>
              <a:noFill/>
            </a:ln>
            <a:effectLst>
              <a:glow rad="76200">
                <a:srgbClr val="19C0FC">
                  <a:alpha val="50000"/>
                </a:srgb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4000" tIns="90000" rtlCol="0" anchor="t"/>
            <a:lstStyle/>
            <a:p>
              <a:pPr>
                <a:spcBef>
                  <a:spcPts val="944"/>
                </a:spcBef>
              </a:pPr>
              <a:r>
                <a:rPr lang="de-DE" altLang="de-DE" sz="3600" b="1" dirty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ZKS-Website</a:t>
              </a:r>
              <a:r>
                <a:rPr lang="de-DE" altLang="de-DE" sz="2400" b="1" dirty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/>
              </a:r>
              <a:br>
                <a:rPr lang="de-DE" altLang="de-DE" sz="2400" b="1" dirty="0">
                  <a:solidFill>
                    <a:schemeClr val="tx1"/>
                  </a:solidFill>
                  <a:ea typeface="ＭＳ Ｐゴシック" panose="020B0600070205080204" pitchFamily="34" charset="-128"/>
                </a:rPr>
              </a:br>
              <a:r>
                <a:rPr lang="de-CH" altLang="de-DE" sz="1600" b="1" dirty="0" smtClean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Q3/Q4 2018</a:t>
              </a:r>
              <a:br>
                <a:rPr lang="de-CH" altLang="de-DE" sz="1600" b="1" dirty="0" smtClean="0">
                  <a:solidFill>
                    <a:schemeClr val="tx1"/>
                  </a:solidFill>
                  <a:ea typeface="ＭＳ Ｐゴシック" panose="020B0600070205080204" pitchFamily="34" charset="-128"/>
                </a:rPr>
              </a:br>
              <a:r>
                <a:rPr lang="de-CH" altLang="de-DE" sz="1600" b="1" dirty="0" smtClean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/>
              </a:r>
              <a:br>
                <a:rPr lang="de-CH" altLang="de-DE" sz="1600" b="1" dirty="0" smtClean="0">
                  <a:solidFill>
                    <a:schemeClr val="tx1"/>
                  </a:solidFill>
                  <a:ea typeface="ＭＳ Ｐゴシック" panose="020B0600070205080204" pitchFamily="34" charset="-128"/>
                </a:rPr>
              </a:br>
              <a:r>
                <a:rPr lang="de-CH" altLang="de-DE" sz="1600" b="1" dirty="0" smtClean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Vielfalt</a:t>
              </a:r>
              <a:r>
                <a:rPr lang="de-CH" altLang="de-DE" sz="1600" dirty="0" smtClean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 </a:t>
              </a:r>
              <a:r>
                <a:rPr lang="de-CH" altLang="de-DE" sz="1600" b="1" dirty="0" smtClean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des Vereinssport </a:t>
              </a:r>
              <a:r>
                <a:rPr lang="de-CH" altLang="de-DE" sz="1600" dirty="0" smtClean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wird  erlebbar</a:t>
              </a:r>
            </a:p>
            <a:p>
              <a:pPr>
                <a:spcBef>
                  <a:spcPts val="944"/>
                </a:spcBef>
              </a:pPr>
              <a:r>
                <a:rPr lang="de-CH" altLang="de-DE" sz="1600" dirty="0" smtClean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Website wird zur informativen </a:t>
              </a:r>
              <a:r>
                <a:rPr lang="de-CH" altLang="de-DE" sz="1600" b="1" dirty="0" smtClean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Drehscheibe und Austausch-</a:t>
              </a:r>
              <a:r>
                <a:rPr lang="de-CH" altLang="de-DE" sz="1600" b="1" dirty="0" err="1" smtClean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plattform</a:t>
              </a:r>
              <a:r>
                <a:rPr lang="de-CH" altLang="de-DE" sz="1600" b="1" dirty="0" smtClean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 </a:t>
              </a:r>
              <a:r>
                <a:rPr lang="de-CH" altLang="de-DE" sz="1600" dirty="0" smtClean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für die Sportverbände und -vereine</a:t>
              </a:r>
            </a:p>
            <a:p>
              <a:pPr>
                <a:spcBef>
                  <a:spcPts val="944"/>
                </a:spcBef>
              </a:pPr>
              <a:r>
                <a:rPr lang="de-CH" altLang="de-DE" sz="1600" b="1" dirty="0" smtClean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Benutzerfreundlichkeit</a:t>
              </a:r>
              <a:r>
                <a:rPr lang="de-CH" altLang="de-DE" sz="1600" dirty="0" smtClean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 wird erhöht</a:t>
              </a:r>
              <a:endParaRPr lang="de-CH" altLang="de-DE" sz="1600" dirty="0" smtClean="0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  <a:p>
              <a:pPr marL="285750" indent="-285750">
                <a:spcBef>
                  <a:spcPts val="944"/>
                </a:spcBef>
                <a:buFontTx/>
                <a:buChar char="-"/>
              </a:pPr>
              <a:endParaRPr lang="de-CH" altLang="de-DE" sz="1600" dirty="0" smtClean="0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  <a:p>
              <a:pPr>
                <a:spcBef>
                  <a:spcPts val="944"/>
                </a:spcBef>
              </a:pPr>
              <a:endParaRPr lang="de-CH" altLang="de-DE" sz="1600" dirty="0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5" name="Rechteck 14"/>
            <p:cNvSpPr/>
            <p:nvPr/>
          </p:nvSpPr>
          <p:spPr>
            <a:xfrm>
              <a:off x="831528" y="1489348"/>
              <a:ext cx="4536503" cy="3456384"/>
            </a:xfrm>
            <a:prstGeom prst="rect">
              <a:avLst/>
            </a:prstGeom>
            <a:solidFill>
              <a:srgbClr val="97E8FC"/>
            </a:solidFill>
            <a:ln>
              <a:noFill/>
            </a:ln>
            <a:effectLst>
              <a:glow rad="76200">
                <a:srgbClr val="19C0FC">
                  <a:alpha val="50000"/>
                </a:srgb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4000" tIns="90000" rtlCol="0" anchor="t"/>
            <a:lstStyle/>
            <a:p>
              <a:pPr marL="0" indent="0">
                <a:spcBef>
                  <a:spcPts val="600"/>
                </a:spcBef>
              </a:pPr>
              <a:r>
                <a:rPr lang="de-CH" altLang="de-DE" sz="3600" b="1" dirty="0" smtClean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ZKS-Trainingscamp</a:t>
              </a:r>
              <a:r>
                <a:rPr lang="de-CH" altLang="de-DE" sz="2400" b="1" dirty="0" smtClean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 </a:t>
              </a:r>
              <a:r>
                <a:rPr lang="de-CH" altLang="de-DE" b="1" dirty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/>
              </a:r>
              <a:br>
                <a:rPr lang="de-CH" altLang="de-DE" b="1" dirty="0">
                  <a:solidFill>
                    <a:schemeClr val="tx1"/>
                  </a:solidFill>
                  <a:ea typeface="ＭＳ Ｐゴシック" panose="020B0600070205080204" pitchFamily="34" charset="-128"/>
                </a:rPr>
              </a:br>
              <a:r>
                <a:rPr lang="de-CH" altLang="de-DE" sz="1600" b="1" dirty="0" smtClean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22</a:t>
              </a:r>
              <a:r>
                <a:rPr lang="de-CH" altLang="de-DE" sz="1600" b="1" dirty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. bis 24. Juni </a:t>
              </a:r>
              <a:r>
                <a:rPr lang="de-CH" altLang="de-DE" sz="1600" b="1" dirty="0" smtClean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2018</a:t>
              </a:r>
              <a:br>
                <a:rPr lang="de-CH" altLang="de-DE" sz="1600" b="1" dirty="0" smtClean="0">
                  <a:solidFill>
                    <a:schemeClr val="tx1"/>
                  </a:solidFill>
                  <a:ea typeface="ＭＳ Ｐゴシック" panose="020B0600070205080204" pitchFamily="34" charset="-128"/>
                </a:rPr>
              </a:br>
              <a:endParaRPr lang="de-CH" altLang="de-DE" sz="1600" b="1" dirty="0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  <a:p>
              <a:pPr marL="0" indent="0">
                <a:spcBef>
                  <a:spcPts val="600"/>
                </a:spcBef>
              </a:pPr>
              <a:r>
                <a:rPr lang="de-CH" altLang="de-DE" sz="1600" b="1" dirty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Für 120 Kinder und Jugendliche</a:t>
              </a:r>
              <a:r>
                <a:rPr lang="de-CH" altLang="de-DE" sz="1600" dirty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: </a:t>
              </a:r>
              <a:r>
                <a:rPr lang="de-CH" altLang="de-DE" sz="1600" dirty="0" smtClean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/>
              </a:r>
              <a:br>
                <a:rPr lang="de-CH" altLang="de-DE" sz="1600" dirty="0" smtClean="0">
                  <a:solidFill>
                    <a:schemeClr val="tx1"/>
                  </a:solidFill>
                  <a:ea typeface="ＭＳ Ｐゴシック" panose="020B0600070205080204" pitchFamily="34" charset="-128"/>
                </a:rPr>
              </a:br>
              <a:r>
                <a:rPr lang="de-CH" altLang="de-DE" sz="1600" dirty="0" smtClean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Möglichkeit</a:t>
              </a:r>
              <a:r>
                <a:rPr lang="de-CH" altLang="de-DE" sz="1600" dirty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, andere Sportarten zu entdecken</a:t>
              </a:r>
            </a:p>
            <a:p>
              <a:pPr marL="0" indent="0">
                <a:spcBef>
                  <a:spcPts val="600"/>
                </a:spcBef>
              </a:pPr>
              <a:r>
                <a:rPr lang="de-CH" altLang="de-DE" sz="1600" b="1" dirty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Für </a:t>
              </a:r>
              <a:r>
                <a:rPr lang="de-CH" altLang="de-DE" sz="1600" b="1" dirty="0" smtClean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Verbände/Vereine: </a:t>
              </a:r>
              <a:r>
                <a:rPr lang="de-CH" altLang="de-DE" sz="1600" dirty="0" smtClean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/>
              </a:r>
              <a:br>
                <a:rPr lang="de-CH" altLang="de-DE" sz="1600" dirty="0" smtClean="0">
                  <a:solidFill>
                    <a:schemeClr val="tx1"/>
                  </a:solidFill>
                  <a:ea typeface="ＭＳ Ｐゴシック" panose="020B0600070205080204" pitchFamily="34" charset="-128"/>
                </a:rPr>
              </a:br>
              <a:r>
                <a:rPr lang="de-CH" altLang="de-DE" sz="1600" dirty="0" smtClean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Möglichkeit</a:t>
              </a:r>
              <a:r>
                <a:rPr lang="de-CH" altLang="de-DE" sz="1600" dirty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, eigene Sportart(en) zu </a:t>
              </a:r>
              <a:r>
                <a:rPr lang="de-CH" altLang="de-DE" sz="1600" dirty="0" smtClean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präsentieren</a:t>
              </a:r>
            </a:p>
            <a:p>
              <a:pPr marL="0" indent="0">
                <a:spcBef>
                  <a:spcPts val="600"/>
                </a:spcBef>
              </a:pPr>
              <a:endParaRPr lang="de-CH" altLang="de-DE" sz="1600" dirty="0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  <a:p>
              <a:pPr marL="0" indent="0">
                <a:spcBef>
                  <a:spcPts val="944"/>
                </a:spcBef>
                <a:tabLst>
                  <a:tab pos="449263" algn="l"/>
                </a:tabLst>
              </a:pPr>
              <a:r>
                <a:rPr lang="de-CH" altLang="de-DE" sz="1600" b="1" i="1" dirty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	</a:t>
              </a:r>
              <a:r>
                <a:rPr lang="de-CH" altLang="de-DE" sz="1600" b="1" i="1" dirty="0" smtClean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 </a:t>
              </a:r>
              <a:r>
                <a:rPr lang="de-CH" altLang="de-DE" sz="1600" b="1" i="1" dirty="0" smtClean="0">
                  <a:solidFill>
                    <a:schemeClr val="tx1"/>
                  </a:solidFill>
                  <a:ea typeface="ＭＳ Ｐゴシック" panose="020B0600070205080204" pitchFamily="34" charset="-128"/>
                  <a:hlinkClick r:id="rId4"/>
                </a:rPr>
                <a:t>https</a:t>
              </a:r>
              <a:r>
                <a:rPr lang="de-CH" altLang="de-DE" sz="1600" b="1" i="1" dirty="0">
                  <a:solidFill>
                    <a:schemeClr val="tx1"/>
                  </a:solidFill>
                  <a:ea typeface="ＭＳ Ｐゴシック" panose="020B0600070205080204" pitchFamily="34" charset="-128"/>
                  <a:hlinkClick r:id="rId4"/>
                </a:rPr>
                <a:t>://youtu.be/Bicz9HI_gVQ</a:t>
              </a:r>
              <a:endParaRPr lang="de-CH" altLang="de-DE" sz="1600" b="1" i="1" dirty="0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pic>
          <p:nvPicPr>
            <p:cNvPr id="8" name="Grafik 7">
              <a:hlinkClick r:id="rId4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544" y="4369668"/>
              <a:ext cx="405356" cy="286753"/>
            </a:xfrm>
            <a:prstGeom prst="rect">
              <a:avLst/>
            </a:prstGeom>
            <a:solidFill>
              <a:srgbClr val="97E8FC"/>
            </a:solidFill>
          </p:spPr>
        </p:pic>
      </p:grpSp>
    </p:spTree>
    <p:extLst>
      <p:ext uri="{BB962C8B-B14F-4D97-AF65-F5344CB8AC3E}">
        <p14:creationId xmlns:p14="http://schemas.microsoft.com/office/powerpoint/2010/main" val="94097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" b="17"/>
          <a:stretch>
            <a:fillRect/>
          </a:stretch>
        </p:blipFill>
        <p:spPr/>
      </p:pic>
      <p:sp>
        <p:nvSpPr>
          <p:cNvPr id="19462" name="Fußzeilenplatzhalter 5"/>
          <p:cNvSpPr>
            <a:spLocks noGrp="1"/>
          </p:cNvSpPr>
          <p:nvPr>
            <p:ph type="ftr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778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0220" indent="-280448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25317" indent="-224006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75090" indent="-224006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24864" indent="-224006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2844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40824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48802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56784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CH" sz="889" smtClean="0">
                <a:solidFill>
                  <a:schemeClr val="bg1"/>
                </a:solidFill>
              </a:rPr>
              <a:t>75 Jahre ZKS – Engagiert für den Vereinssport.</a:t>
            </a:r>
            <a:endParaRPr lang="de-DE" sz="889" dirty="0">
              <a:solidFill>
                <a:schemeClr val="bg1"/>
              </a:solidFill>
            </a:endParaRPr>
          </a:p>
        </p:txBody>
      </p:sp>
      <p:sp>
        <p:nvSpPr>
          <p:cNvPr id="19461" name="Foliennummernplatzhalter 4"/>
          <p:cNvSpPr>
            <a:spLocks noGrp="1"/>
          </p:cNvSpPr>
          <p:nvPr>
            <p:ph type="sldNum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1778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0220" indent="-280448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25317" indent="-224006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75090" indent="-224006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24864" indent="-224006">
              <a:spcBef>
                <a:spcPct val="20000"/>
              </a:spcBef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2844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40824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48802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56784" indent="-224006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1556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6C4C3F-9630-426F-B6E7-F74A37E23229}" type="slidenum">
              <a:rPr lang="de-DE" altLang="de-DE" sz="889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de-DE" altLang="de-DE" sz="889" dirty="0">
              <a:solidFill>
                <a:schemeClr val="bg1"/>
              </a:solidFill>
            </a:endParaRPr>
          </a:p>
        </p:txBody>
      </p:sp>
      <p:sp>
        <p:nvSpPr>
          <p:cNvPr id="19460" name="Titel 3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de-CH" altLang="de-DE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Sportartenvielfalt </a:t>
            </a:r>
            <a:r>
              <a:rPr lang="de-CH" altLang="de-DE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feiern</a:t>
            </a:r>
            <a:r>
              <a:rPr lang="de-CH" altLang="de-DE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 und </a:t>
            </a:r>
            <a:r>
              <a:rPr lang="de-CH" altLang="de-DE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Danke</a:t>
            </a:r>
            <a:r>
              <a:rPr lang="de-CH" altLang="de-DE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 sagen</a:t>
            </a:r>
            <a:endParaRPr lang="de-DE" altLang="de-DE" dirty="0" smtClean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976868" y="1345332"/>
            <a:ext cx="8206272" cy="3413078"/>
            <a:chOff x="975544" y="1388637"/>
            <a:chExt cx="8206272" cy="3413078"/>
          </a:xfrm>
        </p:grpSpPr>
        <p:sp>
          <p:nvSpPr>
            <p:cNvPr id="10" name="Rechteck 9"/>
            <p:cNvSpPr/>
            <p:nvPr/>
          </p:nvSpPr>
          <p:spPr>
            <a:xfrm>
              <a:off x="5440040" y="1388637"/>
              <a:ext cx="3741776" cy="3413077"/>
            </a:xfrm>
            <a:prstGeom prst="rect">
              <a:avLst/>
            </a:prstGeom>
            <a:solidFill>
              <a:srgbClr val="97E8FC"/>
            </a:solidFill>
            <a:ln>
              <a:noFill/>
            </a:ln>
            <a:effectLst>
              <a:glow rad="76200">
                <a:srgbClr val="19C0FC">
                  <a:alpha val="50000"/>
                </a:srgb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4000" tIns="90000" rtlCol="0" anchor="t"/>
            <a:lstStyle/>
            <a:p>
              <a:pPr marL="0" indent="0">
                <a:spcBef>
                  <a:spcPts val="944"/>
                </a:spcBef>
              </a:pPr>
              <a:r>
                <a:rPr lang="de-CH" altLang="de-DE" sz="3600" b="1" dirty="0" smtClean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Jubiläums-Feier</a:t>
              </a:r>
              <a:r>
                <a:rPr lang="de-CH" altLang="de-DE" sz="2400" b="1" dirty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/>
              </a:r>
              <a:br>
                <a:rPr lang="de-CH" altLang="de-DE" sz="2400" b="1" dirty="0">
                  <a:solidFill>
                    <a:schemeClr val="tx1"/>
                  </a:solidFill>
                  <a:ea typeface="ＭＳ Ｐゴシック" panose="020B0600070205080204" pitchFamily="34" charset="-128"/>
                </a:rPr>
              </a:br>
              <a:r>
                <a:rPr lang="de-CH" altLang="de-DE" sz="1600" b="1" dirty="0" smtClean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26. Oktober 2018</a:t>
              </a:r>
              <a:br>
                <a:rPr lang="de-CH" altLang="de-DE" sz="1600" b="1" dirty="0" smtClean="0">
                  <a:solidFill>
                    <a:schemeClr val="tx1"/>
                  </a:solidFill>
                  <a:ea typeface="ＭＳ Ｐゴシック" panose="020B0600070205080204" pitchFamily="34" charset="-128"/>
                </a:rPr>
              </a:br>
              <a:r>
                <a:rPr lang="de-CH" altLang="de-DE" sz="1600" b="1" dirty="0" smtClean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/>
              </a:r>
              <a:br>
                <a:rPr lang="de-CH" altLang="de-DE" sz="1600" b="1" dirty="0" smtClean="0">
                  <a:solidFill>
                    <a:schemeClr val="tx1"/>
                  </a:solidFill>
                  <a:ea typeface="ＭＳ Ｐゴシック" panose="020B0600070205080204" pitchFamily="34" charset="-128"/>
                </a:rPr>
              </a:br>
              <a:r>
                <a:rPr lang="de-CH" altLang="de-DE" sz="1600" b="1" dirty="0" smtClean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Der Abend des Zürcher Verbands- und Vereinssports</a:t>
              </a:r>
            </a:p>
            <a:p>
              <a:pPr marL="0" indent="0">
                <a:spcBef>
                  <a:spcPts val="944"/>
                </a:spcBef>
              </a:pPr>
              <a:r>
                <a:rPr lang="de-CH" altLang="de-DE" sz="1600" dirty="0" smtClean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Feier </a:t>
              </a:r>
              <a:r>
                <a:rPr lang="de-CH" altLang="de-DE" sz="1600" dirty="0" smtClean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für </a:t>
              </a:r>
              <a:r>
                <a:rPr lang="de-CH" altLang="de-DE" sz="1600" dirty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Ehrenamtliche: Nur dank ihrem freiwilligen Engagement funktioniert der Vereinssport – deshalb ein grosses </a:t>
              </a:r>
              <a:r>
                <a:rPr lang="de-CH" altLang="de-DE" sz="1600" b="1" dirty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Dankeschön</a:t>
              </a:r>
              <a:r>
                <a:rPr lang="de-CH" altLang="de-DE" sz="1600" b="1" dirty="0" smtClean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!</a:t>
              </a:r>
            </a:p>
            <a:p>
              <a:pPr marL="0" indent="0">
                <a:spcBef>
                  <a:spcPts val="944"/>
                </a:spcBef>
              </a:pPr>
              <a:r>
                <a:rPr lang="de-CH" altLang="de-DE" sz="1600" dirty="0" smtClean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Verschiedene Darbietungen geniessen und sich verwöhnen lassen</a:t>
              </a:r>
              <a:endParaRPr lang="de-CH" altLang="de-DE" sz="1600" dirty="0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5" name="Rechteck 14"/>
            <p:cNvSpPr/>
            <p:nvPr/>
          </p:nvSpPr>
          <p:spPr>
            <a:xfrm>
              <a:off x="975544" y="1388638"/>
              <a:ext cx="4248472" cy="3413077"/>
            </a:xfrm>
            <a:prstGeom prst="rect">
              <a:avLst/>
            </a:prstGeom>
            <a:solidFill>
              <a:srgbClr val="97E8FC"/>
            </a:solidFill>
            <a:ln>
              <a:noFill/>
            </a:ln>
            <a:effectLst>
              <a:glow rad="76200">
                <a:srgbClr val="19C0FC">
                  <a:alpha val="50000"/>
                </a:srgb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4000" tIns="90000" rtlCol="0" anchor="t"/>
            <a:lstStyle/>
            <a:p>
              <a:pPr marL="0" indent="0">
                <a:spcBef>
                  <a:spcPts val="944"/>
                </a:spcBef>
              </a:pPr>
              <a:r>
                <a:rPr lang="de-CH" altLang="de-DE" sz="3600" b="1" kern="0" dirty="0" smtClean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Jubiläums-Buch</a:t>
              </a:r>
              <a:br>
                <a:rPr lang="de-CH" altLang="de-DE" sz="3600" b="1" kern="0" dirty="0" smtClean="0">
                  <a:solidFill>
                    <a:schemeClr val="tx1"/>
                  </a:solidFill>
                  <a:ea typeface="ＭＳ Ｐゴシック" panose="020B0600070205080204" pitchFamily="34" charset="-128"/>
                </a:rPr>
              </a:br>
              <a:r>
                <a:rPr lang="de-CH" altLang="de-DE" sz="1600" b="1" dirty="0" smtClean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Ende September 2018</a:t>
              </a:r>
              <a:br>
                <a:rPr lang="de-CH" altLang="de-DE" sz="1600" b="1" dirty="0" smtClean="0">
                  <a:solidFill>
                    <a:schemeClr val="tx1"/>
                  </a:solidFill>
                  <a:ea typeface="ＭＳ Ｐゴシック" panose="020B0600070205080204" pitchFamily="34" charset="-128"/>
                </a:rPr>
              </a:br>
              <a:r>
                <a:rPr lang="de-CH" altLang="de-DE" sz="1600" b="1" dirty="0" smtClean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/>
              </a:r>
              <a:br>
                <a:rPr lang="de-CH" altLang="de-DE" sz="1600" b="1" dirty="0" smtClean="0">
                  <a:solidFill>
                    <a:schemeClr val="tx1"/>
                  </a:solidFill>
                  <a:ea typeface="ＭＳ Ｐゴシック" panose="020B0600070205080204" pitchFamily="34" charset="-128"/>
                </a:rPr>
              </a:br>
              <a:r>
                <a:rPr lang="de-CH" altLang="de-DE" sz="1600" kern="0" dirty="0" smtClean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Die </a:t>
              </a:r>
              <a:r>
                <a:rPr lang="de-CH" altLang="de-DE" sz="1600" kern="0" dirty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63 Mitgliederverbände und </a:t>
              </a:r>
              <a:r>
                <a:rPr lang="de-CH" altLang="de-DE" sz="1600" kern="0" dirty="0" smtClean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ihr </a:t>
              </a:r>
              <a:r>
                <a:rPr lang="de-CH" altLang="de-DE" sz="1600" b="1" kern="0" dirty="0" smtClean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vielseitiges und abwechslungsreiches Sportangebot </a:t>
              </a:r>
              <a:r>
                <a:rPr lang="de-CH" altLang="de-DE" sz="1600" kern="0" dirty="0" smtClean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stehen </a:t>
              </a:r>
              <a:r>
                <a:rPr lang="de-CH" altLang="de-DE" sz="1600" kern="0" dirty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im </a:t>
              </a:r>
              <a:r>
                <a:rPr lang="de-CH" altLang="de-DE" sz="1600" kern="0" dirty="0" smtClean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Zentrum</a:t>
              </a:r>
            </a:p>
            <a:p>
              <a:pPr marL="0" indent="0">
                <a:spcBef>
                  <a:spcPts val="944"/>
                </a:spcBef>
              </a:pPr>
              <a:r>
                <a:rPr lang="de-CH" altLang="de-DE" sz="1600" kern="0" dirty="0" smtClean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Aufzeigen von </a:t>
              </a:r>
              <a:r>
                <a:rPr lang="de-CH" altLang="de-DE" sz="1600" b="1" kern="0" dirty="0" smtClean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Wert und Nutzen </a:t>
              </a:r>
              <a:r>
                <a:rPr lang="de-CH" altLang="de-DE" sz="1600" kern="0" dirty="0" smtClean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des Vereinssports für die Gesellschaft</a:t>
              </a:r>
              <a:endParaRPr lang="de-CH" altLang="de-DE" sz="1600" kern="0" dirty="0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  <a:p>
              <a:pPr marL="0" indent="0">
                <a:spcBef>
                  <a:spcPts val="944"/>
                </a:spcBef>
              </a:pPr>
              <a:r>
                <a:rPr lang="de-CH" altLang="de-DE" sz="1600" kern="0" dirty="0" smtClean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Betrachtung der </a:t>
              </a:r>
              <a:r>
                <a:rPr lang="de-CH" altLang="de-DE" sz="1600" b="1" kern="0" dirty="0" smtClean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Entwicklung des Vereinssports </a:t>
              </a:r>
              <a:r>
                <a:rPr lang="de-CH" altLang="de-DE" sz="1600" kern="0" dirty="0" smtClean="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über 75 Jahre</a:t>
              </a:r>
              <a:endParaRPr lang="de-CH" altLang="de-DE" sz="1600" kern="0" dirty="0" smtClean="0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  <a:p>
              <a:pPr marL="0" indent="0">
                <a:spcBef>
                  <a:spcPts val="944"/>
                </a:spcBef>
              </a:pPr>
              <a:endParaRPr lang="de-CH" altLang="de-DE" sz="1600" b="1" kern="0" dirty="0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068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50303_Viva_PPT_Master_16zu10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1" id="{AE5F68A4-4668-4549-9E2A-84A81DCBC023}" vid="{C3C71D05-745E-4140-B4FF-D692C9FA6186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20160224_ZKS_PPT_Master_16zu9</Template>
  <TotalTime>0</TotalTime>
  <Words>390</Words>
  <Application>Microsoft Office PowerPoint</Application>
  <PresentationFormat>Benutzerdefiniert</PresentationFormat>
  <Paragraphs>102</Paragraphs>
  <Slides>10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ＭＳ Ｐゴシック</vt:lpstr>
      <vt:lpstr>Arial</vt:lpstr>
      <vt:lpstr>Arial Black</vt:lpstr>
      <vt:lpstr>Wingdings</vt:lpstr>
      <vt:lpstr>20150303_Viva_PPT_Master_16zu10</vt:lpstr>
      <vt:lpstr>PowerPoint-Präsentation</vt:lpstr>
      <vt:lpstr>Das umfassende ZKS-Sportnetz zu EUREM Nutzen!</vt:lpstr>
      <vt:lpstr>DU bist ein Teil des Zürcher Vereinssports!</vt:lpstr>
      <vt:lpstr>Dank DIR funktioniert der Vereinssport!</vt:lpstr>
      <vt:lpstr>Der ZKS-Verbandsanteil kommt EUREM Verband/Verein zugute</vt:lpstr>
      <vt:lpstr>Es ist EUER Sportzentrum – nutzt es!</vt:lpstr>
      <vt:lpstr>Meilensteine       ZKS-Jubiläum</vt:lpstr>
      <vt:lpstr>Sportartenvielfalt erlebbar machen</vt:lpstr>
      <vt:lpstr>Sportartenvielfalt feiern und Danke sagen</vt:lpstr>
      <vt:lpstr>Danke für DEIN Engagement!  Dank DIR ist Vereinssport erst möglich!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Jubiläums-Präsentation</dc:title>
  <dc:creator>Pascal Oliver Hauser</dc:creator>
  <cp:lastModifiedBy>Hauser Pascal</cp:lastModifiedBy>
  <cp:revision>109</cp:revision>
  <cp:lastPrinted>2017-12-04T09:06:30Z</cp:lastPrinted>
  <dcterms:created xsi:type="dcterms:W3CDTF">2017-10-25T09:06:40Z</dcterms:created>
  <dcterms:modified xsi:type="dcterms:W3CDTF">2018-01-04T10:06:07Z</dcterms:modified>
</cp:coreProperties>
</file>